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59" r:id="rId5"/>
    <p:sldId id="260" r:id="rId6"/>
    <p:sldId id="288" r:id="rId7"/>
    <p:sldId id="261" r:id="rId8"/>
    <p:sldId id="262" r:id="rId9"/>
    <p:sldId id="263" r:id="rId10"/>
    <p:sldId id="264" r:id="rId11"/>
    <p:sldId id="289" r:id="rId12"/>
    <p:sldId id="265" r:id="rId13"/>
    <p:sldId id="290" r:id="rId14"/>
    <p:sldId id="291" r:id="rId15"/>
    <p:sldId id="292" r:id="rId16"/>
    <p:sldId id="293"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94" r:id="rId40"/>
    <p:sldId id="295" r:id="rId41"/>
    <p:sldId id="29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ishikadas3@gmail.com" initials="a" lastIdx="1" clrIdx="0">
    <p:extLst>
      <p:ext uri="{19B8F6BF-5375-455C-9EA6-DF929625EA0E}">
        <p15:presenceInfo xmlns:p15="http://schemas.microsoft.com/office/powerpoint/2012/main" userId="c58aed5b5e1e6f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3040" autoAdjust="0"/>
  </p:normalViewPr>
  <p:slideViewPr>
    <p:cSldViewPr snapToGrid="0">
      <p:cViewPr varScale="1">
        <p:scale>
          <a:sx n="88" d="100"/>
          <a:sy n="88" d="100"/>
        </p:scale>
        <p:origin x="3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shikadas3@gmail.com" userId="c58aed5b5e1e6fb0" providerId="LiveId" clId="{5D6B766C-FFC5-435F-90B1-3624ECDFA2D6}"/>
    <pc:docChg chg="custSel addSld delSld modSld">
      <pc:chgData name="aishikadas3@gmail.com" userId="c58aed5b5e1e6fb0" providerId="LiveId" clId="{5D6B766C-FFC5-435F-90B1-3624ECDFA2D6}" dt="2022-11-13T06:13:18.211" v="893" actId="20577"/>
      <pc:docMkLst>
        <pc:docMk/>
      </pc:docMkLst>
      <pc:sldChg chg="modSp mod">
        <pc:chgData name="aishikadas3@gmail.com" userId="c58aed5b5e1e6fb0" providerId="LiveId" clId="{5D6B766C-FFC5-435F-90B1-3624ECDFA2D6}" dt="2022-11-13T06:13:18.211" v="893" actId="20577"/>
        <pc:sldMkLst>
          <pc:docMk/>
          <pc:sldMk cId="3325794778" sldId="256"/>
        </pc:sldMkLst>
        <pc:spChg chg="mod">
          <ac:chgData name="aishikadas3@gmail.com" userId="c58aed5b5e1e6fb0" providerId="LiveId" clId="{5D6B766C-FFC5-435F-90B1-3624ECDFA2D6}" dt="2022-11-13T06:13:18.211" v="893" actId="20577"/>
          <ac:spMkLst>
            <pc:docMk/>
            <pc:sldMk cId="3325794778" sldId="256"/>
            <ac:spMk id="3" creationId="{62AB6A26-572F-5094-2426-6367E979D955}"/>
          </ac:spMkLst>
        </pc:spChg>
      </pc:sldChg>
      <pc:sldChg chg="addSp delSp modSp mod">
        <pc:chgData name="aishikadas3@gmail.com" userId="c58aed5b5e1e6fb0" providerId="LiveId" clId="{5D6B766C-FFC5-435F-90B1-3624ECDFA2D6}" dt="2022-11-13T05:17:28.559" v="174" actId="21"/>
        <pc:sldMkLst>
          <pc:docMk/>
          <pc:sldMk cId="3929713482" sldId="260"/>
        </pc:sldMkLst>
        <pc:picChg chg="add del mod modCrop">
          <ac:chgData name="aishikadas3@gmail.com" userId="c58aed5b5e1e6fb0" providerId="LiveId" clId="{5D6B766C-FFC5-435F-90B1-3624ECDFA2D6}" dt="2022-11-13T05:17:28.559" v="174" actId="21"/>
          <ac:picMkLst>
            <pc:docMk/>
            <pc:sldMk cId="3929713482" sldId="260"/>
            <ac:picMk id="5" creationId="{F55B44E0-43E6-3243-B527-46582C39C9E8}"/>
          </ac:picMkLst>
        </pc:picChg>
      </pc:sldChg>
      <pc:sldChg chg="addSp modSp mod">
        <pc:chgData name="aishikadas3@gmail.com" userId="c58aed5b5e1e6fb0" providerId="LiveId" clId="{5D6B766C-FFC5-435F-90B1-3624ECDFA2D6}" dt="2022-11-13T05:47:19.554" v="410" actId="14100"/>
        <pc:sldMkLst>
          <pc:docMk/>
          <pc:sldMk cId="3385001241" sldId="262"/>
        </pc:sldMkLst>
        <pc:spChg chg="mod">
          <ac:chgData name="aishikadas3@gmail.com" userId="c58aed5b5e1e6fb0" providerId="LiveId" clId="{5D6B766C-FFC5-435F-90B1-3624ECDFA2D6}" dt="2022-11-13T05:45:51.237" v="403" actId="20577"/>
          <ac:spMkLst>
            <pc:docMk/>
            <pc:sldMk cId="3385001241" sldId="262"/>
            <ac:spMk id="3" creationId="{60907AF6-40E1-79BB-6714-FE17B2C71B1C}"/>
          </ac:spMkLst>
        </pc:spChg>
        <pc:picChg chg="add mod modCrop">
          <ac:chgData name="aishikadas3@gmail.com" userId="c58aed5b5e1e6fb0" providerId="LiveId" clId="{5D6B766C-FFC5-435F-90B1-3624ECDFA2D6}" dt="2022-11-13T05:47:19.554" v="410" actId="14100"/>
          <ac:picMkLst>
            <pc:docMk/>
            <pc:sldMk cId="3385001241" sldId="262"/>
            <ac:picMk id="5" creationId="{6A0579E2-57C0-739A-B6E7-52BCEB683DB7}"/>
          </ac:picMkLst>
        </pc:picChg>
      </pc:sldChg>
      <pc:sldChg chg="modSp mod">
        <pc:chgData name="aishikadas3@gmail.com" userId="c58aed5b5e1e6fb0" providerId="LiveId" clId="{5D6B766C-FFC5-435F-90B1-3624ECDFA2D6}" dt="2022-11-13T05:12:41.485" v="168" actId="115"/>
        <pc:sldMkLst>
          <pc:docMk/>
          <pc:sldMk cId="2498601320" sldId="263"/>
        </pc:sldMkLst>
        <pc:spChg chg="mod">
          <ac:chgData name="aishikadas3@gmail.com" userId="c58aed5b5e1e6fb0" providerId="LiveId" clId="{5D6B766C-FFC5-435F-90B1-3624ECDFA2D6}" dt="2022-11-13T05:12:41.485" v="168" actId="115"/>
          <ac:spMkLst>
            <pc:docMk/>
            <pc:sldMk cId="2498601320" sldId="263"/>
            <ac:spMk id="3" creationId="{DCC185D7-D14E-3EBC-EDAA-1E1D358159CA}"/>
          </ac:spMkLst>
        </pc:spChg>
        <pc:picChg chg="mod">
          <ac:chgData name="aishikadas3@gmail.com" userId="c58aed5b5e1e6fb0" providerId="LiveId" clId="{5D6B766C-FFC5-435F-90B1-3624ECDFA2D6}" dt="2022-11-13T05:12:04.630" v="165" actId="1076"/>
          <ac:picMkLst>
            <pc:docMk/>
            <pc:sldMk cId="2498601320" sldId="263"/>
            <ac:picMk id="7" creationId="{356CDD80-5EBD-4218-9C58-691BEF6B163E}"/>
          </ac:picMkLst>
        </pc:picChg>
      </pc:sldChg>
      <pc:sldChg chg="addSp modSp mod">
        <pc:chgData name="aishikadas3@gmail.com" userId="c58aed5b5e1e6fb0" providerId="LiveId" clId="{5D6B766C-FFC5-435F-90B1-3624ECDFA2D6}" dt="2022-11-13T05:21:04.338" v="217" actId="1076"/>
        <pc:sldMkLst>
          <pc:docMk/>
          <pc:sldMk cId="329829815" sldId="268"/>
        </pc:sldMkLst>
        <pc:picChg chg="add mod modCrop">
          <ac:chgData name="aishikadas3@gmail.com" userId="c58aed5b5e1e6fb0" providerId="LiveId" clId="{5D6B766C-FFC5-435F-90B1-3624ECDFA2D6}" dt="2022-11-13T05:21:04.338" v="217" actId="1076"/>
          <ac:picMkLst>
            <pc:docMk/>
            <pc:sldMk cId="329829815" sldId="268"/>
            <ac:picMk id="5" creationId="{1E5DFD57-5633-4A0A-796A-6EB02B77B963}"/>
          </ac:picMkLst>
        </pc:picChg>
      </pc:sldChg>
      <pc:sldChg chg="addSp modSp new mod">
        <pc:chgData name="aishikadas3@gmail.com" userId="c58aed5b5e1e6fb0" providerId="LiveId" clId="{5D6B766C-FFC5-435F-90B1-3624ECDFA2D6}" dt="2022-11-13T05:06:17.316" v="34" actId="14100"/>
        <pc:sldMkLst>
          <pc:docMk/>
          <pc:sldMk cId="1988235849" sldId="285"/>
        </pc:sldMkLst>
        <pc:spChg chg="mod">
          <ac:chgData name="aishikadas3@gmail.com" userId="c58aed5b5e1e6fb0" providerId="LiveId" clId="{5D6B766C-FFC5-435F-90B1-3624ECDFA2D6}" dt="2022-11-13T05:04:45.136" v="2" actId="27636"/>
          <ac:spMkLst>
            <pc:docMk/>
            <pc:sldMk cId="1988235849" sldId="285"/>
            <ac:spMk id="2" creationId="{5076CB8B-14F7-64F2-5793-6AD34A0783E6}"/>
          </ac:spMkLst>
        </pc:spChg>
        <pc:spChg chg="mod">
          <ac:chgData name="aishikadas3@gmail.com" userId="c58aed5b5e1e6fb0" providerId="LiveId" clId="{5D6B766C-FFC5-435F-90B1-3624ECDFA2D6}" dt="2022-11-13T05:05:31.558" v="27" actId="20577"/>
          <ac:spMkLst>
            <pc:docMk/>
            <pc:sldMk cId="1988235849" sldId="285"/>
            <ac:spMk id="3" creationId="{56786E3F-8D07-C720-D99C-62EC2B3D3E6B}"/>
          </ac:spMkLst>
        </pc:spChg>
        <pc:picChg chg="add mod modCrop">
          <ac:chgData name="aishikadas3@gmail.com" userId="c58aed5b5e1e6fb0" providerId="LiveId" clId="{5D6B766C-FFC5-435F-90B1-3624ECDFA2D6}" dt="2022-11-13T05:06:17.316" v="34" actId="14100"/>
          <ac:picMkLst>
            <pc:docMk/>
            <pc:sldMk cId="1988235849" sldId="285"/>
            <ac:picMk id="5" creationId="{18AEDDD6-B0F4-A27F-1496-94F1B4117314}"/>
          </ac:picMkLst>
        </pc:picChg>
      </pc:sldChg>
      <pc:sldChg chg="addSp modSp new mod">
        <pc:chgData name="aishikadas3@gmail.com" userId="c58aed5b5e1e6fb0" providerId="LiveId" clId="{5D6B766C-FFC5-435F-90B1-3624ECDFA2D6}" dt="2022-11-13T05:07:37.671" v="64" actId="14100"/>
        <pc:sldMkLst>
          <pc:docMk/>
          <pc:sldMk cId="3330751379" sldId="286"/>
        </pc:sldMkLst>
        <pc:spChg chg="mod">
          <ac:chgData name="aishikadas3@gmail.com" userId="c58aed5b5e1e6fb0" providerId="LiveId" clId="{5D6B766C-FFC5-435F-90B1-3624ECDFA2D6}" dt="2022-11-13T05:06:30.515" v="37" actId="27636"/>
          <ac:spMkLst>
            <pc:docMk/>
            <pc:sldMk cId="3330751379" sldId="286"/>
            <ac:spMk id="2" creationId="{FC77521D-C569-71BF-6B8D-CCBEFEC1D05C}"/>
          </ac:spMkLst>
        </pc:spChg>
        <pc:spChg chg="mod">
          <ac:chgData name="aishikadas3@gmail.com" userId="c58aed5b5e1e6fb0" providerId="LiveId" clId="{5D6B766C-FFC5-435F-90B1-3624ECDFA2D6}" dt="2022-11-13T05:06:40.096" v="55" actId="20577"/>
          <ac:spMkLst>
            <pc:docMk/>
            <pc:sldMk cId="3330751379" sldId="286"/>
            <ac:spMk id="3" creationId="{81B37835-95F8-9C3F-EFCD-5C964B5449D7}"/>
          </ac:spMkLst>
        </pc:spChg>
        <pc:picChg chg="add mod modCrop">
          <ac:chgData name="aishikadas3@gmail.com" userId="c58aed5b5e1e6fb0" providerId="LiveId" clId="{5D6B766C-FFC5-435F-90B1-3624ECDFA2D6}" dt="2022-11-13T05:07:37.671" v="64" actId="14100"/>
          <ac:picMkLst>
            <pc:docMk/>
            <pc:sldMk cId="3330751379" sldId="286"/>
            <ac:picMk id="5" creationId="{6B5500AC-9A2B-FA66-91B8-8F80ABB0ED46}"/>
          </ac:picMkLst>
        </pc:picChg>
      </pc:sldChg>
      <pc:sldChg chg="modSp new mod">
        <pc:chgData name="aishikadas3@gmail.com" userId="c58aed5b5e1e6fb0" providerId="LiveId" clId="{5D6B766C-FFC5-435F-90B1-3624ECDFA2D6}" dt="2022-11-13T05:08:38.219" v="147" actId="20577"/>
        <pc:sldMkLst>
          <pc:docMk/>
          <pc:sldMk cId="1969554111" sldId="287"/>
        </pc:sldMkLst>
        <pc:spChg chg="mod">
          <ac:chgData name="aishikadas3@gmail.com" userId="c58aed5b5e1e6fb0" providerId="LiveId" clId="{5D6B766C-FFC5-435F-90B1-3624ECDFA2D6}" dt="2022-11-13T05:07:50.134" v="67" actId="27636"/>
          <ac:spMkLst>
            <pc:docMk/>
            <pc:sldMk cId="1969554111" sldId="287"/>
            <ac:spMk id="2" creationId="{90E24BD8-F909-AF20-BABD-6481E2203F00}"/>
          </ac:spMkLst>
        </pc:spChg>
        <pc:spChg chg="mod">
          <ac:chgData name="aishikadas3@gmail.com" userId="c58aed5b5e1e6fb0" providerId="LiveId" clId="{5D6B766C-FFC5-435F-90B1-3624ECDFA2D6}" dt="2022-11-13T05:08:38.219" v="147" actId="20577"/>
          <ac:spMkLst>
            <pc:docMk/>
            <pc:sldMk cId="1969554111" sldId="287"/>
            <ac:spMk id="3" creationId="{7DDCA799-699E-EA8C-BAD0-2C613F5B2016}"/>
          </ac:spMkLst>
        </pc:spChg>
      </pc:sldChg>
      <pc:sldChg chg="addSp modSp new mod">
        <pc:chgData name="aishikadas3@gmail.com" userId="c58aed5b5e1e6fb0" providerId="LiveId" clId="{5D6B766C-FFC5-435F-90B1-3624ECDFA2D6}" dt="2022-11-13T05:17:48.524" v="188"/>
        <pc:sldMkLst>
          <pc:docMk/>
          <pc:sldMk cId="120676577" sldId="288"/>
        </pc:sldMkLst>
        <pc:spChg chg="mod">
          <ac:chgData name="aishikadas3@gmail.com" userId="c58aed5b5e1e6fb0" providerId="LiveId" clId="{5D6B766C-FFC5-435F-90B1-3624ECDFA2D6}" dt="2022-11-13T05:17:37.547" v="177" actId="27636"/>
          <ac:spMkLst>
            <pc:docMk/>
            <pc:sldMk cId="120676577" sldId="288"/>
            <ac:spMk id="2" creationId="{39BD219C-3E02-1CAD-E99D-84C74F217B44}"/>
          </ac:spMkLst>
        </pc:spChg>
        <pc:spChg chg="mod">
          <ac:chgData name="aishikadas3@gmail.com" userId="c58aed5b5e1e6fb0" providerId="LiveId" clId="{5D6B766C-FFC5-435F-90B1-3624ECDFA2D6}" dt="2022-11-13T05:17:45.808" v="187" actId="20577"/>
          <ac:spMkLst>
            <pc:docMk/>
            <pc:sldMk cId="120676577" sldId="288"/>
            <ac:spMk id="3" creationId="{89CBD2FC-1625-5045-E51A-FE179A62F25B}"/>
          </ac:spMkLst>
        </pc:spChg>
        <pc:picChg chg="add mod">
          <ac:chgData name="aishikadas3@gmail.com" userId="c58aed5b5e1e6fb0" providerId="LiveId" clId="{5D6B766C-FFC5-435F-90B1-3624ECDFA2D6}" dt="2022-11-13T05:17:48.524" v="188"/>
          <ac:picMkLst>
            <pc:docMk/>
            <pc:sldMk cId="120676577" sldId="288"/>
            <ac:picMk id="4" creationId="{DCE600EB-8FBB-F833-D69D-10F6420EAF23}"/>
          </ac:picMkLst>
        </pc:picChg>
      </pc:sldChg>
      <pc:sldChg chg="addSp modSp new mod">
        <pc:chgData name="aishikadas3@gmail.com" userId="c58aed5b5e1e6fb0" providerId="LiveId" clId="{5D6B766C-FFC5-435F-90B1-3624ECDFA2D6}" dt="2022-11-13T05:19:34.179" v="211" actId="1076"/>
        <pc:sldMkLst>
          <pc:docMk/>
          <pc:sldMk cId="1318248050" sldId="289"/>
        </pc:sldMkLst>
        <pc:spChg chg="mod">
          <ac:chgData name="aishikadas3@gmail.com" userId="c58aed5b5e1e6fb0" providerId="LiveId" clId="{5D6B766C-FFC5-435F-90B1-3624ECDFA2D6}" dt="2022-11-13T05:18:16.544" v="191" actId="27636"/>
          <ac:spMkLst>
            <pc:docMk/>
            <pc:sldMk cId="1318248050" sldId="289"/>
            <ac:spMk id="2" creationId="{95F9CE83-B874-3C7D-1B7A-7EA2A66659C2}"/>
          </ac:spMkLst>
        </pc:spChg>
        <pc:spChg chg="mod">
          <ac:chgData name="aishikadas3@gmail.com" userId="c58aed5b5e1e6fb0" providerId="LiveId" clId="{5D6B766C-FFC5-435F-90B1-3624ECDFA2D6}" dt="2022-11-13T05:18:28.138" v="205" actId="20577"/>
          <ac:spMkLst>
            <pc:docMk/>
            <pc:sldMk cId="1318248050" sldId="289"/>
            <ac:spMk id="3" creationId="{D0197B07-C14A-B32F-FF05-AF43D123BF06}"/>
          </ac:spMkLst>
        </pc:spChg>
        <pc:picChg chg="add mod modCrop">
          <ac:chgData name="aishikadas3@gmail.com" userId="c58aed5b5e1e6fb0" providerId="LiveId" clId="{5D6B766C-FFC5-435F-90B1-3624ECDFA2D6}" dt="2022-11-13T05:19:34.179" v="211" actId="1076"/>
          <ac:picMkLst>
            <pc:docMk/>
            <pc:sldMk cId="1318248050" sldId="289"/>
            <ac:picMk id="5" creationId="{1CA3A028-2E1C-59B0-C952-9C40123DD299}"/>
          </ac:picMkLst>
        </pc:picChg>
      </pc:sldChg>
      <pc:sldChg chg="addSp modSp new mod">
        <pc:chgData name="aishikadas3@gmail.com" userId="c58aed5b5e1e6fb0" providerId="LiveId" clId="{5D6B766C-FFC5-435F-90B1-3624ECDFA2D6}" dt="2022-11-13T05:23:47.400" v="252" actId="1076"/>
        <pc:sldMkLst>
          <pc:docMk/>
          <pc:sldMk cId="1465752987" sldId="290"/>
        </pc:sldMkLst>
        <pc:spChg chg="mod">
          <ac:chgData name="aishikadas3@gmail.com" userId="c58aed5b5e1e6fb0" providerId="LiveId" clId="{5D6B766C-FFC5-435F-90B1-3624ECDFA2D6}" dt="2022-11-13T05:22:16.057" v="220" actId="27636"/>
          <ac:spMkLst>
            <pc:docMk/>
            <pc:sldMk cId="1465752987" sldId="290"/>
            <ac:spMk id="2" creationId="{5904A8EA-0F15-D305-5E29-3593CBED9D8D}"/>
          </ac:spMkLst>
        </pc:spChg>
        <pc:spChg chg="mod">
          <ac:chgData name="aishikadas3@gmail.com" userId="c58aed5b5e1e6fb0" providerId="LiveId" clId="{5D6B766C-FFC5-435F-90B1-3624ECDFA2D6}" dt="2022-11-13T05:22:31.747" v="246" actId="20577"/>
          <ac:spMkLst>
            <pc:docMk/>
            <pc:sldMk cId="1465752987" sldId="290"/>
            <ac:spMk id="3" creationId="{45C5F104-59B9-64F7-C2CA-69716DE0B813}"/>
          </ac:spMkLst>
        </pc:spChg>
        <pc:picChg chg="add mod modCrop">
          <ac:chgData name="aishikadas3@gmail.com" userId="c58aed5b5e1e6fb0" providerId="LiveId" clId="{5D6B766C-FFC5-435F-90B1-3624ECDFA2D6}" dt="2022-11-13T05:23:47.400" v="252" actId="1076"/>
          <ac:picMkLst>
            <pc:docMk/>
            <pc:sldMk cId="1465752987" sldId="290"/>
            <ac:picMk id="5" creationId="{A728ACD3-7D11-B2B5-60B2-05F5AF6E3BAB}"/>
          </ac:picMkLst>
        </pc:picChg>
      </pc:sldChg>
      <pc:sldChg chg="addSp modSp new mod">
        <pc:chgData name="aishikadas3@gmail.com" userId="c58aed5b5e1e6fb0" providerId="LiveId" clId="{5D6B766C-FFC5-435F-90B1-3624ECDFA2D6}" dt="2022-11-13T05:29:18.425" v="321"/>
        <pc:sldMkLst>
          <pc:docMk/>
          <pc:sldMk cId="936413209" sldId="291"/>
        </pc:sldMkLst>
        <pc:spChg chg="mod">
          <ac:chgData name="aishikadas3@gmail.com" userId="c58aed5b5e1e6fb0" providerId="LiveId" clId="{5D6B766C-FFC5-435F-90B1-3624ECDFA2D6}" dt="2022-11-13T05:23:56.873" v="255" actId="27636"/>
          <ac:spMkLst>
            <pc:docMk/>
            <pc:sldMk cId="936413209" sldId="291"/>
            <ac:spMk id="2" creationId="{3FE01A49-0A71-87AB-0532-ED1A987FF529}"/>
          </ac:spMkLst>
        </pc:spChg>
        <pc:spChg chg="mod">
          <ac:chgData name="aishikadas3@gmail.com" userId="c58aed5b5e1e6fb0" providerId="LiveId" clId="{5D6B766C-FFC5-435F-90B1-3624ECDFA2D6}" dt="2022-11-13T05:24:27.599" v="269" actId="20577"/>
          <ac:spMkLst>
            <pc:docMk/>
            <pc:sldMk cId="936413209" sldId="291"/>
            <ac:spMk id="3" creationId="{EC57FA0E-398B-A976-CF63-7A629BD7B1B1}"/>
          </ac:spMkLst>
        </pc:spChg>
        <pc:spChg chg="add mod">
          <ac:chgData name="aishikadas3@gmail.com" userId="c58aed5b5e1e6fb0" providerId="LiveId" clId="{5D6B766C-FFC5-435F-90B1-3624ECDFA2D6}" dt="2022-11-13T05:29:18.425" v="321"/>
          <ac:spMkLst>
            <pc:docMk/>
            <pc:sldMk cId="936413209" sldId="291"/>
            <ac:spMk id="6" creationId="{B233A65F-0339-3AB0-DB7E-FB65CD58CA29}"/>
          </ac:spMkLst>
        </pc:spChg>
        <pc:picChg chg="add mod">
          <ac:chgData name="aishikadas3@gmail.com" userId="c58aed5b5e1e6fb0" providerId="LiveId" clId="{5D6B766C-FFC5-435F-90B1-3624ECDFA2D6}" dt="2022-11-13T05:24:48.831" v="271" actId="14100"/>
          <ac:picMkLst>
            <pc:docMk/>
            <pc:sldMk cId="936413209" sldId="291"/>
            <ac:picMk id="5" creationId="{ADF26D40-E446-5884-E9DE-0DB261E2F170}"/>
          </ac:picMkLst>
        </pc:picChg>
      </pc:sldChg>
      <pc:sldChg chg="addSp modSp new mod">
        <pc:chgData name="aishikadas3@gmail.com" userId="c58aed5b5e1e6fb0" providerId="LiveId" clId="{5D6B766C-FFC5-435F-90B1-3624ECDFA2D6}" dt="2022-11-13T05:30:17.651" v="327" actId="1076"/>
        <pc:sldMkLst>
          <pc:docMk/>
          <pc:sldMk cId="1121728023" sldId="292"/>
        </pc:sldMkLst>
        <pc:spChg chg="mod">
          <ac:chgData name="aishikadas3@gmail.com" userId="c58aed5b5e1e6fb0" providerId="LiveId" clId="{5D6B766C-FFC5-435F-90B1-3624ECDFA2D6}" dt="2022-11-13T05:25:01.306" v="274" actId="27636"/>
          <ac:spMkLst>
            <pc:docMk/>
            <pc:sldMk cId="1121728023" sldId="292"/>
            <ac:spMk id="2" creationId="{BAC5BA36-447A-632E-94D2-C5555F1AAD9A}"/>
          </ac:spMkLst>
        </pc:spChg>
        <pc:spChg chg="mod">
          <ac:chgData name="aishikadas3@gmail.com" userId="c58aed5b5e1e6fb0" providerId="LiveId" clId="{5D6B766C-FFC5-435F-90B1-3624ECDFA2D6}" dt="2022-11-13T05:26:48.062" v="303" actId="255"/>
          <ac:spMkLst>
            <pc:docMk/>
            <pc:sldMk cId="1121728023" sldId="292"/>
            <ac:spMk id="3" creationId="{F540CF0F-6001-8ACC-5EB6-3FC6879354DD}"/>
          </ac:spMkLst>
        </pc:spChg>
        <pc:picChg chg="add mod modCrop">
          <ac:chgData name="aishikadas3@gmail.com" userId="c58aed5b5e1e6fb0" providerId="LiveId" clId="{5D6B766C-FFC5-435F-90B1-3624ECDFA2D6}" dt="2022-11-13T05:30:17.651" v="327" actId="1076"/>
          <ac:picMkLst>
            <pc:docMk/>
            <pc:sldMk cId="1121728023" sldId="292"/>
            <ac:picMk id="5" creationId="{0AE6A097-5782-1F89-679A-F1B23D32A88D}"/>
          </ac:picMkLst>
        </pc:picChg>
      </pc:sldChg>
      <pc:sldChg chg="addSp modSp new mod">
        <pc:chgData name="aishikadas3@gmail.com" userId="c58aed5b5e1e6fb0" providerId="LiveId" clId="{5D6B766C-FFC5-435F-90B1-3624ECDFA2D6}" dt="2022-11-13T05:28:34.207" v="319" actId="732"/>
        <pc:sldMkLst>
          <pc:docMk/>
          <pc:sldMk cId="2917726016" sldId="293"/>
        </pc:sldMkLst>
        <pc:spChg chg="mod">
          <ac:chgData name="aishikadas3@gmail.com" userId="c58aed5b5e1e6fb0" providerId="LiveId" clId="{5D6B766C-FFC5-435F-90B1-3624ECDFA2D6}" dt="2022-11-13T05:27:28.301" v="306" actId="27636"/>
          <ac:spMkLst>
            <pc:docMk/>
            <pc:sldMk cId="2917726016" sldId="293"/>
            <ac:spMk id="2" creationId="{9FDFD356-ADC4-E754-21D3-D7801CAD921E}"/>
          </ac:spMkLst>
        </pc:spChg>
        <pc:spChg chg="mod">
          <ac:chgData name="aishikadas3@gmail.com" userId="c58aed5b5e1e6fb0" providerId="LiveId" clId="{5D6B766C-FFC5-435F-90B1-3624ECDFA2D6}" dt="2022-11-13T05:27:47.197" v="312" actId="255"/>
          <ac:spMkLst>
            <pc:docMk/>
            <pc:sldMk cId="2917726016" sldId="293"/>
            <ac:spMk id="3" creationId="{F8C486D1-6987-D3B7-5E2D-B70F4305B009}"/>
          </ac:spMkLst>
        </pc:spChg>
        <pc:picChg chg="add mod modCrop">
          <ac:chgData name="aishikadas3@gmail.com" userId="c58aed5b5e1e6fb0" providerId="LiveId" clId="{5D6B766C-FFC5-435F-90B1-3624ECDFA2D6}" dt="2022-11-13T05:28:34.207" v="319" actId="732"/>
          <ac:picMkLst>
            <pc:docMk/>
            <pc:sldMk cId="2917726016" sldId="293"/>
            <ac:picMk id="5" creationId="{2125F9D1-C369-1CA0-A04F-4FEE9F221143}"/>
          </ac:picMkLst>
        </pc:picChg>
      </pc:sldChg>
      <pc:sldChg chg="new del">
        <pc:chgData name="aishikadas3@gmail.com" userId="c58aed5b5e1e6fb0" providerId="LiveId" clId="{5D6B766C-FFC5-435F-90B1-3624ECDFA2D6}" dt="2022-11-13T05:50:24.836" v="412" actId="47"/>
        <pc:sldMkLst>
          <pc:docMk/>
          <pc:sldMk cId="2466643459" sldId="294"/>
        </pc:sldMkLst>
      </pc:sldChg>
      <pc:sldChg chg="addSp delSp modSp new mod">
        <pc:chgData name="aishikadas3@gmail.com" userId="c58aed5b5e1e6fb0" providerId="LiveId" clId="{5D6B766C-FFC5-435F-90B1-3624ECDFA2D6}" dt="2022-11-13T05:59:19.819" v="524" actId="1076"/>
        <pc:sldMkLst>
          <pc:docMk/>
          <pc:sldMk cId="3155803712" sldId="294"/>
        </pc:sldMkLst>
        <pc:spChg chg="mod">
          <ac:chgData name="aishikadas3@gmail.com" userId="c58aed5b5e1e6fb0" providerId="LiveId" clId="{5D6B766C-FFC5-435F-90B1-3624ECDFA2D6}" dt="2022-11-13T05:52:06.995" v="467" actId="14100"/>
          <ac:spMkLst>
            <pc:docMk/>
            <pc:sldMk cId="3155803712" sldId="294"/>
            <ac:spMk id="2" creationId="{788C434E-16B4-6979-DD96-F9D80055A268}"/>
          </ac:spMkLst>
        </pc:spChg>
        <pc:spChg chg="mod">
          <ac:chgData name="aishikadas3@gmail.com" userId="c58aed5b5e1e6fb0" providerId="LiveId" clId="{5D6B766C-FFC5-435F-90B1-3624ECDFA2D6}" dt="2022-11-13T05:55:51.361" v="498" actId="20577"/>
          <ac:spMkLst>
            <pc:docMk/>
            <pc:sldMk cId="3155803712" sldId="294"/>
            <ac:spMk id="3" creationId="{03111EE4-0B3F-3350-C2C8-E3CA97051082}"/>
          </ac:spMkLst>
        </pc:spChg>
        <pc:picChg chg="add del mod modCrop">
          <ac:chgData name="aishikadas3@gmail.com" userId="c58aed5b5e1e6fb0" providerId="LiveId" clId="{5D6B766C-FFC5-435F-90B1-3624ECDFA2D6}" dt="2022-11-13T05:59:17.499" v="523" actId="478"/>
          <ac:picMkLst>
            <pc:docMk/>
            <pc:sldMk cId="3155803712" sldId="294"/>
            <ac:picMk id="5" creationId="{743F4308-47FE-CD23-CC6C-23E7480EB06A}"/>
          </ac:picMkLst>
        </pc:picChg>
        <pc:picChg chg="add mod modCrop">
          <ac:chgData name="aishikadas3@gmail.com" userId="c58aed5b5e1e6fb0" providerId="LiveId" clId="{5D6B766C-FFC5-435F-90B1-3624ECDFA2D6}" dt="2022-11-13T05:59:19.819" v="524" actId="1076"/>
          <ac:picMkLst>
            <pc:docMk/>
            <pc:sldMk cId="3155803712" sldId="294"/>
            <ac:picMk id="7" creationId="{5D520CAC-8F0B-58A1-4A1F-95DC45CB2680}"/>
          </ac:picMkLst>
        </pc:picChg>
      </pc:sldChg>
      <pc:sldChg chg="addSp modSp new mod">
        <pc:chgData name="aishikadas3@gmail.com" userId="c58aed5b5e1e6fb0" providerId="LiveId" clId="{5D6B766C-FFC5-435F-90B1-3624ECDFA2D6}" dt="2022-11-13T06:01:27.617" v="567" actId="732"/>
        <pc:sldMkLst>
          <pc:docMk/>
          <pc:sldMk cId="1021691523" sldId="295"/>
        </pc:sldMkLst>
        <pc:spChg chg="mod">
          <ac:chgData name="aishikadas3@gmail.com" userId="c58aed5b5e1e6fb0" providerId="LiveId" clId="{5D6B766C-FFC5-435F-90B1-3624ECDFA2D6}" dt="2022-11-13T05:57:01.084" v="507" actId="27636"/>
          <ac:spMkLst>
            <pc:docMk/>
            <pc:sldMk cId="1021691523" sldId="295"/>
            <ac:spMk id="2" creationId="{EE9F11CA-C677-65C9-D17F-6351B0079496}"/>
          </ac:spMkLst>
        </pc:spChg>
        <pc:spChg chg="mod">
          <ac:chgData name="aishikadas3@gmail.com" userId="c58aed5b5e1e6fb0" providerId="LiveId" clId="{5D6B766C-FFC5-435F-90B1-3624ECDFA2D6}" dt="2022-11-13T05:59:57.854" v="562" actId="20577"/>
          <ac:spMkLst>
            <pc:docMk/>
            <pc:sldMk cId="1021691523" sldId="295"/>
            <ac:spMk id="3" creationId="{4A275AA7-81B0-EB6A-DCA9-7BF7F033D25E}"/>
          </ac:spMkLst>
        </pc:spChg>
        <pc:picChg chg="add mod modCrop">
          <ac:chgData name="aishikadas3@gmail.com" userId="c58aed5b5e1e6fb0" providerId="LiveId" clId="{5D6B766C-FFC5-435F-90B1-3624ECDFA2D6}" dt="2022-11-13T06:01:27.617" v="567" actId="732"/>
          <ac:picMkLst>
            <pc:docMk/>
            <pc:sldMk cId="1021691523" sldId="295"/>
            <ac:picMk id="5" creationId="{EED2B1C2-6117-874F-825A-F1A74315AE3E}"/>
          </ac:picMkLst>
        </pc:picChg>
      </pc:sldChg>
      <pc:sldChg chg="addSp modSp new mod">
        <pc:chgData name="aishikadas3@gmail.com" userId="c58aed5b5e1e6fb0" providerId="LiveId" clId="{5D6B766C-FFC5-435F-90B1-3624ECDFA2D6}" dt="2022-11-13T06:08:04.270" v="636" actId="1076"/>
        <pc:sldMkLst>
          <pc:docMk/>
          <pc:sldMk cId="940058498" sldId="296"/>
        </pc:sldMkLst>
        <pc:spChg chg="mod">
          <ac:chgData name="aishikadas3@gmail.com" userId="c58aed5b5e1e6fb0" providerId="LiveId" clId="{5D6B766C-FFC5-435F-90B1-3624ECDFA2D6}" dt="2022-11-13T06:01:40.862" v="570" actId="27636"/>
          <ac:spMkLst>
            <pc:docMk/>
            <pc:sldMk cId="940058498" sldId="296"/>
            <ac:spMk id="2" creationId="{95F0C259-4C4A-7210-AF70-946DF945B639}"/>
          </ac:spMkLst>
        </pc:spChg>
        <pc:spChg chg="mod">
          <ac:chgData name="aishikadas3@gmail.com" userId="c58aed5b5e1e6fb0" providerId="LiveId" clId="{5D6B766C-FFC5-435F-90B1-3624ECDFA2D6}" dt="2022-11-13T06:03:24.771" v="630" actId="20577"/>
          <ac:spMkLst>
            <pc:docMk/>
            <pc:sldMk cId="940058498" sldId="296"/>
            <ac:spMk id="3" creationId="{8F02B49C-902D-35D6-BF77-FF91AAEB4CE2}"/>
          </ac:spMkLst>
        </pc:spChg>
        <pc:picChg chg="add mod modCrop">
          <ac:chgData name="aishikadas3@gmail.com" userId="c58aed5b5e1e6fb0" providerId="LiveId" clId="{5D6B766C-FFC5-435F-90B1-3624ECDFA2D6}" dt="2022-11-13T06:08:04.270" v="636" actId="1076"/>
          <ac:picMkLst>
            <pc:docMk/>
            <pc:sldMk cId="940058498" sldId="296"/>
            <ac:picMk id="5" creationId="{E1B3EEC5-3575-9635-9AB7-7D9AA5C7711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1B0C9-AAE4-450C-88BC-A2DEF71264F6}" type="datetimeFigureOut">
              <a:rPr lang="en-IN" smtClean="0"/>
              <a:t>13-11-2022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9DF5B0-9C17-46DB-951F-372AFEC90035}" type="slidenum">
              <a:rPr lang="en-IN" smtClean="0"/>
              <a:t>‹#›</a:t>
            </a:fld>
            <a:endParaRPr lang="en-IN"/>
          </a:p>
        </p:txBody>
      </p:sp>
    </p:spTree>
    <p:extLst>
      <p:ext uri="{BB962C8B-B14F-4D97-AF65-F5344CB8AC3E}">
        <p14:creationId xmlns:p14="http://schemas.microsoft.com/office/powerpoint/2010/main" val="3561439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D8F3-35A4-B21E-007D-2AFE8BBC64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2BAF071-2B03-26AC-FCF7-DF1F49448A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4864209-3DEA-425E-DEF0-EC7892DAC89A}"/>
              </a:ext>
            </a:extLst>
          </p:cNvPr>
          <p:cNvSpPr>
            <a:spLocks noGrp="1"/>
          </p:cNvSpPr>
          <p:nvPr>
            <p:ph type="dt" sz="half" idx="10"/>
          </p:nvPr>
        </p:nvSpPr>
        <p:spPr/>
        <p:txBody>
          <a:bodyPr/>
          <a:lstStyle/>
          <a:p>
            <a:fld id="{17D9EFCD-C295-47DC-9A35-7B1A70957863}" type="datetimeFigureOut">
              <a:rPr lang="en-IN" smtClean="0"/>
              <a:t>13-11-2022</a:t>
            </a:fld>
            <a:endParaRPr lang="en-IN"/>
          </a:p>
        </p:txBody>
      </p:sp>
      <p:sp>
        <p:nvSpPr>
          <p:cNvPr id="5" name="Footer Placeholder 4">
            <a:extLst>
              <a:ext uri="{FF2B5EF4-FFF2-40B4-BE49-F238E27FC236}">
                <a16:creationId xmlns:a16="http://schemas.microsoft.com/office/drawing/2014/main" id="{F64B5340-9B1C-47FF-B1D3-96BB17CED7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723DBF-5BC7-C30C-8347-1F03DF8435B0}"/>
              </a:ext>
            </a:extLst>
          </p:cNvPr>
          <p:cNvSpPr>
            <a:spLocks noGrp="1"/>
          </p:cNvSpPr>
          <p:nvPr>
            <p:ph type="sldNum" sz="quarter" idx="12"/>
          </p:nvPr>
        </p:nvSpPr>
        <p:spPr/>
        <p:txBody>
          <a:bodyPr/>
          <a:lstStyle/>
          <a:p>
            <a:fld id="{6AA05966-2740-49AA-A2C8-70D74F8BAE9B}" type="slidenum">
              <a:rPr lang="en-IN" smtClean="0"/>
              <a:t>‹#›</a:t>
            </a:fld>
            <a:endParaRPr lang="en-IN"/>
          </a:p>
        </p:txBody>
      </p:sp>
    </p:spTree>
    <p:extLst>
      <p:ext uri="{BB962C8B-B14F-4D97-AF65-F5344CB8AC3E}">
        <p14:creationId xmlns:p14="http://schemas.microsoft.com/office/powerpoint/2010/main" val="3525190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B02F8-AF3A-07C5-4578-C36F476A3A8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3E0DCD-65A1-EBD4-7843-FFB517F92A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60E045-B5FB-19A2-2307-32B5A18BFDD9}"/>
              </a:ext>
            </a:extLst>
          </p:cNvPr>
          <p:cNvSpPr>
            <a:spLocks noGrp="1"/>
          </p:cNvSpPr>
          <p:nvPr>
            <p:ph type="dt" sz="half" idx="10"/>
          </p:nvPr>
        </p:nvSpPr>
        <p:spPr/>
        <p:txBody>
          <a:bodyPr/>
          <a:lstStyle/>
          <a:p>
            <a:fld id="{17D9EFCD-C295-47DC-9A35-7B1A70957863}" type="datetimeFigureOut">
              <a:rPr lang="en-IN" smtClean="0"/>
              <a:t>13-11-2022</a:t>
            </a:fld>
            <a:endParaRPr lang="en-IN"/>
          </a:p>
        </p:txBody>
      </p:sp>
      <p:sp>
        <p:nvSpPr>
          <p:cNvPr id="5" name="Footer Placeholder 4">
            <a:extLst>
              <a:ext uri="{FF2B5EF4-FFF2-40B4-BE49-F238E27FC236}">
                <a16:creationId xmlns:a16="http://schemas.microsoft.com/office/drawing/2014/main" id="{5346C2EC-3441-D24F-368F-48E87B5C6A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054DEF-7F9D-6DAD-4D9C-BA1BA65E7E30}"/>
              </a:ext>
            </a:extLst>
          </p:cNvPr>
          <p:cNvSpPr>
            <a:spLocks noGrp="1"/>
          </p:cNvSpPr>
          <p:nvPr>
            <p:ph type="sldNum" sz="quarter" idx="12"/>
          </p:nvPr>
        </p:nvSpPr>
        <p:spPr/>
        <p:txBody>
          <a:bodyPr/>
          <a:lstStyle/>
          <a:p>
            <a:fld id="{6AA05966-2740-49AA-A2C8-70D74F8BAE9B}" type="slidenum">
              <a:rPr lang="en-IN" smtClean="0"/>
              <a:t>‹#›</a:t>
            </a:fld>
            <a:endParaRPr lang="en-IN"/>
          </a:p>
        </p:txBody>
      </p:sp>
    </p:spTree>
    <p:extLst>
      <p:ext uri="{BB962C8B-B14F-4D97-AF65-F5344CB8AC3E}">
        <p14:creationId xmlns:p14="http://schemas.microsoft.com/office/powerpoint/2010/main" val="3928637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29E903-0A3D-9968-860B-B51967EB95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526E37A-C1D1-7580-FAB5-FC9A4317BE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CB0045-F0E6-8CDB-BF63-0D8A862DBA6D}"/>
              </a:ext>
            </a:extLst>
          </p:cNvPr>
          <p:cNvSpPr>
            <a:spLocks noGrp="1"/>
          </p:cNvSpPr>
          <p:nvPr>
            <p:ph type="dt" sz="half" idx="10"/>
          </p:nvPr>
        </p:nvSpPr>
        <p:spPr/>
        <p:txBody>
          <a:bodyPr/>
          <a:lstStyle/>
          <a:p>
            <a:fld id="{17D9EFCD-C295-47DC-9A35-7B1A70957863}" type="datetimeFigureOut">
              <a:rPr lang="en-IN" smtClean="0"/>
              <a:t>13-11-2022</a:t>
            </a:fld>
            <a:endParaRPr lang="en-IN"/>
          </a:p>
        </p:txBody>
      </p:sp>
      <p:sp>
        <p:nvSpPr>
          <p:cNvPr id="5" name="Footer Placeholder 4">
            <a:extLst>
              <a:ext uri="{FF2B5EF4-FFF2-40B4-BE49-F238E27FC236}">
                <a16:creationId xmlns:a16="http://schemas.microsoft.com/office/drawing/2014/main" id="{2F3749EE-0023-002E-8435-D4D034800E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B93619-870A-7C83-E1A9-BC7121F2B73C}"/>
              </a:ext>
            </a:extLst>
          </p:cNvPr>
          <p:cNvSpPr>
            <a:spLocks noGrp="1"/>
          </p:cNvSpPr>
          <p:nvPr>
            <p:ph type="sldNum" sz="quarter" idx="12"/>
          </p:nvPr>
        </p:nvSpPr>
        <p:spPr/>
        <p:txBody>
          <a:bodyPr/>
          <a:lstStyle/>
          <a:p>
            <a:fld id="{6AA05966-2740-49AA-A2C8-70D74F8BAE9B}" type="slidenum">
              <a:rPr lang="en-IN" smtClean="0"/>
              <a:t>‹#›</a:t>
            </a:fld>
            <a:endParaRPr lang="en-IN"/>
          </a:p>
        </p:txBody>
      </p:sp>
    </p:spTree>
    <p:extLst>
      <p:ext uri="{BB962C8B-B14F-4D97-AF65-F5344CB8AC3E}">
        <p14:creationId xmlns:p14="http://schemas.microsoft.com/office/powerpoint/2010/main" val="990195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4782E-B701-AABC-5681-0874394590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EAFB71-CE1B-87B0-1DD2-A89D2913E0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63590C-34C7-2B40-65F0-B64C919C907A}"/>
              </a:ext>
            </a:extLst>
          </p:cNvPr>
          <p:cNvSpPr>
            <a:spLocks noGrp="1"/>
          </p:cNvSpPr>
          <p:nvPr>
            <p:ph type="dt" sz="half" idx="10"/>
          </p:nvPr>
        </p:nvSpPr>
        <p:spPr/>
        <p:txBody>
          <a:bodyPr/>
          <a:lstStyle/>
          <a:p>
            <a:fld id="{17D9EFCD-C295-47DC-9A35-7B1A70957863}" type="datetimeFigureOut">
              <a:rPr lang="en-IN" smtClean="0"/>
              <a:t>13-11-2022</a:t>
            </a:fld>
            <a:endParaRPr lang="en-IN"/>
          </a:p>
        </p:txBody>
      </p:sp>
      <p:sp>
        <p:nvSpPr>
          <p:cNvPr id="5" name="Footer Placeholder 4">
            <a:extLst>
              <a:ext uri="{FF2B5EF4-FFF2-40B4-BE49-F238E27FC236}">
                <a16:creationId xmlns:a16="http://schemas.microsoft.com/office/drawing/2014/main" id="{32BB1A03-A05B-4E3D-0306-C487B7BDE1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B1CF4D-B82C-01BB-63B0-B0267ED82ED9}"/>
              </a:ext>
            </a:extLst>
          </p:cNvPr>
          <p:cNvSpPr>
            <a:spLocks noGrp="1"/>
          </p:cNvSpPr>
          <p:nvPr>
            <p:ph type="sldNum" sz="quarter" idx="12"/>
          </p:nvPr>
        </p:nvSpPr>
        <p:spPr/>
        <p:txBody>
          <a:bodyPr/>
          <a:lstStyle/>
          <a:p>
            <a:fld id="{6AA05966-2740-49AA-A2C8-70D74F8BAE9B}" type="slidenum">
              <a:rPr lang="en-IN" smtClean="0"/>
              <a:t>‹#›</a:t>
            </a:fld>
            <a:endParaRPr lang="en-IN"/>
          </a:p>
        </p:txBody>
      </p:sp>
    </p:spTree>
    <p:extLst>
      <p:ext uri="{BB962C8B-B14F-4D97-AF65-F5344CB8AC3E}">
        <p14:creationId xmlns:p14="http://schemas.microsoft.com/office/powerpoint/2010/main" val="2576909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EBB20-45EF-4C42-0BC2-2E3D9F9AFD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CF29117-2772-1927-FC3C-0A043678C3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80E00B-F9C7-B162-CD38-C98AA76FA584}"/>
              </a:ext>
            </a:extLst>
          </p:cNvPr>
          <p:cNvSpPr>
            <a:spLocks noGrp="1"/>
          </p:cNvSpPr>
          <p:nvPr>
            <p:ph type="dt" sz="half" idx="10"/>
          </p:nvPr>
        </p:nvSpPr>
        <p:spPr/>
        <p:txBody>
          <a:bodyPr/>
          <a:lstStyle/>
          <a:p>
            <a:fld id="{17D9EFCD-C295-47DC-9A35-7B1A70957863}" type="datetimeFigureOut">
              <a:rPr lang="en-IN" smtClean="0"/>
              <a:t>13-11-2022</a:t>
            </a:fld>
            <a:endParaRPr lang="en-IN"/>
          </a:p>
        </p:txBody>
      </p:sp>
      <p:sp>
        <p:nvSpPr>
          <p:cNvPr id="5" name="Footer Placeholder 4">
            <a:extLst>
              <a:ext uri="{FF2B5EF4-FFF2-40B4-BE49-F238E27FC236}">
                <a16:creationId xmlns:a16="http://schemas.microsoft.com/office/drawing/2014/main" id="{EBD9F59B-E427-AE12-9A73-448B8920F9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60FA87-B1DB-5ADB-FF2D-9B5CE0ECEE3A}"/>
              </a:ext>
            </a:extLst>
          </p:cNvPr>
          <p:cNvSpPr>
            <a:spLocks noGrp="1"/>
          </p:cNvSpPr>
          <p:nvPr>
            <p:ph type="sldNum" sz="quarter" idx="12"/>
          </p:nvPr>
        </p:nvSpPr>
        <p:spPr/>
        <p:txBody>
          <a:bodyPr/>
          <a:lstStyle/>
          <a:p>
            <a:fld id="{6AA05966-2740-49AA-A2C8-70D74F8BAE9B}" type="slidenum">
              <a:rPr lang="en-IN" smtClean="0"/>
              <a:t>‹#›</a:t>
            </a:fld>
            <a:endParaRPr lang="en-IN"/>
          </a:p>
        </p:txBody>
      </p:sp>
    </p:spTree>
    <p:extLst>
      <p:ext uri="{BB962C8B-B14F-4D97-AF65-F5344CB8AC3E}">
        <p14:creationId xmlns:p14="http://schemas.microsoft.com/office/powerpoint/2010/main" val="1962662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B7BD-D09D-ED20-74E2-E6F8D09713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8AA6F6-AC37-AD0F-96E2-EEDC7AA71E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65BD3AE-0719-52F1-0860-1D84ED208F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E73FB6F-7FD3-772B-279B-7ABDBFBF879E}"/>
              </a:ext>
            </a:extLst>
          </p:cNvPr>
          <p:cNvSpPr>
            <a:spLocks noGrp="1"/>
          </p:cNvSpPr>
          <p:nvPr>
            <p:ph type="dt" sz="half" idx="10"/>
          </p:nvPr>
        </p:nvSpPr>
        <p:spPr/>
        <p:txBody>
          <a:bodyPr/>
          <a:lstStyle/>
          <a:p>
            <a:fld id="{17D9EFCD-C295-47DC-9A35-7B1A70957863}" type="datetimeFigureOut">
              <a:rPr lang="en-IN" smtClean="0"/>
              <a:t>13-11-2022</a:t>
            </a:fld>
            <a:endParaRPr lang="en-IN"/>
          </a:p>
        </p:txBody>
      </p:sp>
      <p:sp>
        <p:nvSpPr>
          <p:cNvPr id="6" name="Footer Placeholder 5">
            <a:extLst>
              <a:ext uri="{FF2B5EF4-FFF2-40B4-BE49-F238E27FC236}">
                <a16:creationId xmlns:a16="http://schemas.microsoft.com/office/drawing/2014/main" id="{3F7BAE8C-1731-1D14-F359-198BB84E98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25CCDD-C86F-97C1-2679-C8FFD7B5A570}"/>
              </a:ext>
            </a:extLst>
          </p:cNvPr>
          <p:cNvSpPr>
            <a:spLocks noGrp="1"/>
          </p:cNvSpPr>
          <p:nvPr>
            <p:ph type="sldNum" sz="quarter" idx="12"/>
          </p:nvPr>
        </p:nvSpPr>
        <p:spPr/>
        <p:txBody>
          <a:bodyPr/>
          <a:lstStyle/>
          <a:p>
            <a:fld id="{6AA05966-2740-49AA-A2C8-70D74F8BAE9B}" type="slidenum">
              <a:rPr lang="en-IN" smtClean="0"/>
              <a:t>‹#›</a:t>
            </a:fld>
            <a:endParaRPr lang="en-IN"/>
          </a:p>
        </p:txBody>
      </p:sp>
    </p:spTree>
    <p:extLst>
      <p:ext uri="{BB962C8B-B14F-4D97-AF65-F5344CB8AC3E}">
        <p14:creationId xmlns:p14="http://schemas.microsoft.com/office/powerpoint/2010/main" val="855738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1FD0-7D45-4D0E-8766-8B99C5448BA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AD9711-7184-B11C-FF31-458EBB5817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489410-53CC-8EB3-A9EB-BEE4B55A3B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78D7AF3-34D3-FF4D-229D-098D3BFB0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A0F78E-AFFB-8C3B-4A7D-2883780445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281FCDC-8531-2EB2-E7F0-342572BEB442}"/>
              </a:ext>
            </a:extLst>
          </p:cNvPr>
          <p:cNvSpPr>
            <a:spLocks noGrp="1"/>
          </p:cNvSpPr>
          <p:nvPr>
            <p:ph type="dt" sz="half" idx="10"/>
          </p:nvPr>
        </p:nvSpPr>
        <p:spPr/>
        <p:txBody>
          <a:bodyPr/>
          <a:lstStyle/>
          <a:p>
            <a:fld id="{17D9EFCD-C295-47DC-9A35-7B1A70957863}" type="datetimeFigureOut">
              <a:rPr lang="en-IN" smtClean="0"/>
              <a:t>13-11-2022</a:t>
            </a:fld>
            <a:endParaRPr lang="en-IN"/>
          </a:p>
        </p:txBody>
      </p:sp>
      <p:sp>
        <p:nvSpPr>
          <p:cNvPr id="8" name="Footer Placeholder 7">
            <a:extLst>
              <a:ext uri="{FF2B5EF4-FFF2-40B4-BE49-F238E27FC236}">
                <a16:creationId xmlns:a16="http://schemas.microsoft.com/office/drawing/2014/main" id="{D410D0F0-A855-5974-53BE-FCACE567319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DF5FFD7-B0B5-0E77-252F-9E9FAF19E4A6}"/>
              </a:ext>
            </a:extLst>
          </p:cNvPr>
          <p:cNvSpPr>
            <a:spLocks noGrp="1"/>
          </p:cNvSpPr>
          <p:nvPr>
            <p:ph type="sldNum" sz="quarter" idx="12"/>
          </p:nvPr>
        </p:nvSpPr>
        <p:spPr/>
        <p:txBody>
          <a:bodyPr/>
          <a:lstStyle/>
          <a:p>
            <a:fld id="{6AA05966-2740-49AA-A2C8-70D74F8BAE9B}" type="slidenum">
              <a:rPr lang="en-IN" smtClean="0"/>
              <a:t>‹#›</a:t>
            </a:fld>
            <a:endParaRPr lang="en-IN"/>
          </a:p>
        </p:txBody>
      </p:sp>
    </p:spTree>
    <p:extLst>
      <p:ext uri="{BB962C8B-B14F-4D97-AF65-F5344CB8AC3E}">
        <p14:creationId xmlns:p14="http://schemas.microsoft.com/office/powerpoint/2010/main" val="3893314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0FE06-7793-26CB-961D-A9CED10ABB0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314D9A6-8ED4-F140-2BC0-439EFE0D4736}"/>
              </a:ext>
            </a:extLst>
          </p:cNvPr>
          <p:cNvSpPr>
            <a:spLocks noGrp="1"/>
          </p:cNvSpPr>
          <p:nvPr>
            <p:ph type="dt" sz="half" idx="10"/>
          </p:nvPr>
        </p:nvSpPr>
        <p:spPr/>
        <p:txBody>
          <a:bodyPr/>
          <a:lstStyle/>
          <a:p>
            <a:fld id="{17D9EFCD-C295-47DC-9A35-7B1A70957863}" type="datetimeFigureOut">
              <a:rPr lang="en-IN" smtClean="0"/>
              <a:t>13-11-2022</a:t>
            </a:fld>
            <a:endParaRPr lang="en-IN"/>
          </a:p>
        </p:txBody>
      </p:sp>
      <p:sp>
        <p:nvSpPr>
          <p:cNvPr id="4" name="Footer Placeholder 3">
            <a:extLst>
              <a:ext uri="{FF2B5EF4-FFF2-40B4-BE49-F238E27FC236}">
                <a16:creationId xmlns:a16="http://schemas.microsoft.com/office/drawing/2014/main" id="{84D41D96-3C0D-72EA-5DAE-4D77C0A0B49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6844032-8DC0-FAC0-5DC0-54AE6518ED75}"/>
              </a:ext>
            </a:extLst>
          </p:cNvPr>
          <p:cNvSpPr>
            <a:spLocks noGrp="1"/>
          </p:cNvSpPr>
          <p:nvPr>
            <p:ph type="sldNum" sz="quarter" idx="12"/>
          </p:nvPr>
        </p:nvSpPr>
        <p:spPr/>
        <p:txBody>
          <a:bodyPr/>
          <a:lstStyle/>
          <a:p>
            <a:fld id="{6AA05966-2740-49AA-A2C8-70D74F8BAE9B}" type="slidenum">
              <a:rPr lang="en-IN" smtClean="0"/>
              <a:t>‹#›</a:t>
            </a:fld>
            <a:endParaRPr lang="en-IN"/>
          </a:p>
        </p:txBody>
      </p:sp>
    </p:spTree>
    <p:extLst>
      <p:ext uri="{BB962C8B-B14F-4D97-AF65-F5344CB8AC3E}">
        <p14:creationId xmlns:p14="http://schemas.microsoft.com/office/powerpoint/2010/main" val="3676756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526416-0613-7C34-A9BF-D53CE9F5E351}"/>
              </a:ext>
            </a:extLst>
          </p:cNvPr>
          <p:cNvSpPr>
            <a:spLocks noGrp="1"/>
          </p:cNvSpPr>
          <p:nvPr>
            <p:ph type="dt" sz="half" idx="10"/>
          </p:nvPr>
        </p:nvSpPr>
        <p:spPr/>
        <p:txBody>
          <a:bodyPr/>
          <a:lstStyle/>
          <a:p>
            <a:fld id="{17D9EFCD-C295-47DC-9A35-7B1A70957863}" type="datetimeFigureOut">
              <a:rPr lang="en-IN" smtClean="0"/>
              <a:t>13-11-2022</a:t>
            </a:fld>
            <a:endParaRPr lang="en-IN"/>
          </a:p>
        </p:txBody>
      </p:sp>
      <p:sp>
        <p:nvSpPr>
          <p:cNvPr id="3" name="Footer Placeholder 2">
            <a:extLst>
              <a:ext uri="{FF2B5EF4-FFF2-40B4-BE49-F238E27FC236}">
                <a16:creationId xmlns:a16="http://schemas.microsoft.com/office/drawing/2014/main" id="{C9C3522A-7278-C8B8-B764-8DA73C1047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477A939-CFA7-0A15-F17C-F3EB810A4777}"/>
              </a:ext>
            </a:extLst>
          </p:cNvPr>
          <p:cNvSpPr>
            <a:spLocks noGrp="1"/>
          </p:cNvSpPr>
          <p:nvPr>
            <p:ph type="sldNum" sz="quarter" idx="12"/>
          </p:nvPr>
        </p:nvSpPr>
        <p:spPr/>
        <p:txBody>
          <a:bodyPr/>
          <a:lstStyle/>
          <a:p>
            <a:fld id="{6AA05966-2740-49AA-A2C8-70D74F8BAE9B}" type="slidenum">
              <a:rPr lang="en-IN" smtClean="0"/>
              <a:t>‹#›</a:t>
            </a:fld>
            <a:endParaRPr lang="en-IN"/>
          </a:p>
        </p:txBody>
      </p:sp>
    </p:spTree>
    <p:extLst>
      <p:ext uri="{BB962C8B-B14F-4D97-AF65-F5344CB8AC3E}">
        <p14:creationId xmlns:p14="http://schemas.microsoft.com/office/powerpoint/2010/main" val="2815730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73839-42E9-273B-E7EE-B57EBF62AE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4B45B0D-6E8D-C653-F426-79F0DA2FFF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20F01EA-E8FB-D3FE-71F3-95E929A140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9EB4B6-C45E-2056-EBCC-6A705CC51CA0}"/>
              </a:ext>
            </a:extLst>
          </p:cNvPr>
          <p:cNvSpPr>
            <a:spLocks noGrp="1"/>
          </p:cNvSpPr>
          <p:nvPr>
            <p:ph type="dt" sz="half" idx="10"/>
          </p:nvPr>
        </p:nvSpPr>
        <p:spPr/>
        <p:txBody>
          <a:bodyPr/>
          <a:lstStyle/>
          <a:p>
            <a:fld id="{17D9EFCD-C295-47DC-9A35-7B1A70957863}" type="datetimeFigureOut">
              <a:rPr lang="en-IN" smtClean="0"/>
              <a:t>13-11-2022</a:t>
            </a:fld>
            <a:endParaRPr lang="en-IN"/>
          </a:p>
        </p:txBody>
      </p:sp>
      <p:sp>
        <p:nvSpPr>
          <p:cNvPr id="6" name="Footer Placeholder 5">
            <a:extLst>
              <a:ext uri="{FF2B5EF4-FFF2-40B4-BE49-F238E27FC236}">
                <a16:creationId xmlns:a16="http://schemas.microsoft.com/office/drawing/2014/main" id="{71F6EA37-5D6B-BA4E-949F-CD9FEA89B8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5E0691-4C7F-1B38-2F19-8CFCA5004708}"/>
              </a:ext>
            </a:extLst>
          </p:cNvPr>
          <p:cNvSpPr>
            <a:spLocks noGrp="1"/>
          </p:cNvSpPr>
          <p:nvPr>
            <p:ph type="sldNum" sz="quarter" idx="12"/>
          </p:nvPr>
        </p:nvSpPr>
        <p:spPr/>
        <p:txBody>
          <a:bodyPr/>
          <a:lstStyle/>
          <a:p>
            <a:fld id="{6AA05966-2740-49AA-A2C8-70D74F8BAE9B}" type="slidenum">
              <a:rPr lang="en-IN" smtClean="0"/>
              <a:t>‹#›</a:t>
            </a:fld>
            <a:endParaRPr lang="en-IN"/>
          </a:p>
        </p:txBody>
      </p:sp>
    </p:spTree>
    <p:extLst>
      <p:ext uri="{BB962C8B-B14F-4D97-AF65-F5344CB8AC3E}">
        <p14:creationId xmlns:p14="http://schemas.microsoft.com/office/powerpoint/2010/main" val="667258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0BA2D-EBEF-5F6A-629C-5646E058A6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FFF2E39-A42E-3C3F-AA2B-BDD5FF241A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B9EABC0-B8DB-0491-5520-89A14A9BBF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DEBC6D-2C97-86FA-4A2C-11402B67255D}"/>
              </a:ext>
            </a:extLst>
          </p:cNvPr>
          <p:cNvSpPr>
            <a:spLocks noGrp="1"/>
          </p:cNvSpPr>
          <p:nvPr>
            <p:ph type="dt" sz="half" idx="10"/>
          </p:nvPr>
        </p:nvSpPr>
        <p:spPr/>
        <p:txBody>
          <a:bodyPr/>
          <a:lstStyle/>
          <a:p>
            <a:fld id="{17D9EFCD-C295-47DC-9A35-7B1A70957863}" type="datetimeFigureOut">
              <a:rPr lang="en-IN" smtClean="0"/>
              <a:t>13-11-2022</a:t>
            </a:fld>
            <a:endParaRPr lang="en-IN"/>
          </a:p>
        </p:txBody>
      </p:sp>
      <p:sp>
        <p:nvSpPr>
          <p:cNvPr id="6" name="Footer Placeholder 5">
            <a:extLst>
              <a:ext uri="{FF2B5EF4-FFF2-40B4-BE49-F238E27FC236}">
                <a16:creationId xmlns:a16="http://schemas.microsoft.com/office/drawing/2014/main" id="{203F4262-378F-7115-1CD4-47E023C7E8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680011-C0D7-281C-D90C-0F370675DF4D}"/>
              </a:ext>
            </a:extLst>
          </p:cNvPr>
          <p:cNvSpPr>
            <a:spLocks noGrp="1"/>
          </p:cNvSpPr>
          <p:nvPr>
            <p:ph type="sldNum" sz="quarter" idx="12"/>
          </p:nvPr>
        </p:nvSpPr>
        <p:spPr/>
        <p:txBody>
          <a:bodyPr/>
          <a:lstStyle/>
          <a:p>
            <a:fld id="{6AA05966-2740-49AA-A2C8-70D74F8BAE9B}" type="slidenum">
              <a:rPr lang="en-IN" smtClean="0"/>
              <a:t>‹#›</a:t>
            </a:fld>
            <a:endParaRPr lang="en-IN"/>
          </a:p>
        </p:txBody>
      </p:sp>
    </p:spTree>
    <p:extLst>
      <p:ext uri="{BB962C8B-B14F-4D97-AF65-F5344CB8AC3E}">
        <p14:creationId xmlns:p14="http://schemas.microsoft.com/office/powerpoint/2010/main" val="1932437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3F3F3B-6384-E613-3B0E-06D171D81C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39E9C57-4C28-565E-CF19-9747D3986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D5003B-76DB-B92E-245F-D4D4405B3F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D9EFCD-C295-47DC-9A35-7B1A70957863}" type="datetimeFigureOut">
              <a:rPr lang="en-IN" smtClean="0"/>
              <a:t>13-11-2022</a:t>
            </a:fld>
            <a:endParaRPr lang="en-IN"/>
          </a:p>
        </p:txBody>
      </p:sp>
      <p:sp>
        <p:nvSpPr>
          <p:cNvPr id="5" name="Footer Placeholder 4">
            <a:extLst>
              <a:ext uri="{FF2B5EF4-FFF2-40B4-BE49-F238E27FC236}">
                <a16:creationId xmlns:a16="http://schemas.microsoft.com/office/drawing/2014/main" id="{8631BE87-CF6F-EA33-DD87-037C96AACE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DE142BC-8297-67B7-11BB-F887671C82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A05966-2740-49AA-A2C8-70D74F8BAE9B}" type="slidenum">
              <a:rPr lang="en-IN" smtClean="0"/>
              <a:t>‹#›</a:t>
            </a:fld>
            <a:endParaRPr lang="en-IN"/>
          </a:p>
        </p:txBody>
      </p:sp>
    </p:spTree>
    <p:extLst>
      <p:ext uri="{BB962C8B-B14F-4D97-AF65-F5344CB8AC3E}">
        <p14:creationId xmlns:p14="http://schemas.microsoft.com/office/powerpoint/2010/main" val="2640228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2.xml"/><Relationship Id="rId4" Type="http://schemas.openxmlformats.org/officeDocument/2006/relationships/image" Target="../media/image20.tmp"/></Relationships>
</file>

<file path=ppt/slides/_rels/slide21.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8430B-A6BA-AEC2-4D53-5F107F6708A3}"/>
              </a:ext>
            </a:extLst>
          </p:cNvPr>
          <p:cNvSpPr>
            <a:spLocks noGrp="1"/>
          </p:cNvSpPr>
          <p:nvPr>
            <p:ph type="ctrTitle"/>
          </p:nvPr>
        </p:nvSpPr>
        <p:spPr/>
        <p:txBody>
          <a:bodyPr/>
          <a:lstStyle/>
          <a:p>
            <a:r>
              <a:rPr lang="en-IN" dirty="0"/>
              <a:t>Signal and System</a:t>
            </a:r>
          </a:p>
        </p:txBody>
      </p:sp>
      <p:sp>
        <p:nvSpPr>
          <p:cNvPr id="3" name="Subtitle 2">
            <a:extLst>
              <a:ext uri="{FF2B5EF4-FFF2-40B4-BE49-F238E27FC236}">
                <a16:creationId xmlns:a16="http://schemas.microsoft.com/office/drawing/2014/main" id="{62AB6A26-572F-5094-2426-6367E979D955}"/>
              </a:ext>
            </a:extLst>
          </p:cNvPr>
          <p:cNvSpPr>
            <a:spLocks noGrp="1"/>
          </p:cNvSpPr>
          <p:nvPr>
            <p:ph type="subTitle" idx="1"/>
          </p:nvPr>
        </p:nvSpPr>
        <p:spPr>
          <a:xfrm>
            <a:off x="1524000" y="3602038"/>
            <a:ext cx="10328366" cy="1655762"/>
          </a:xfrm>
        </p:spPr>
        <p:txBody>
          <a:bodyPr>
            <a:normAutofit/>
          </a:bodyPr>
          <a:lstStyle/>
          <a:p>
            <a:r>
              <a:rPr lang="en-IN" sz="4000" dirty="0"/>
              <a:t>Studies in  the time domain</a:t>
            </a:r>
          </a:p>
          <a:p>
            <a:pPr algn="l"/>
            <a:r>
              <a:rPr lang="en-IN" sz="2000" dirty="0"/>
              <a:t>Name-Aishika Das                               Name-Priya Singh                      Name-</a:t>
            </a:r>
            <a:r>
              <a:rPr lang="en-IN" sz="2000" dirty="0" err="1"/>
              <a:t>Neeharika</a:t>
            </a:r>
            <a:r>
              <a:rPr lang="en-IN" sz="2000" dirty="0"/>
              <a:t> Sharma</a:t>
            </a:r>
          </a:p>
          <a:p>
            <a:pPr algn="l"/>
            <a:r>
              <a:rPr lang="en-IN" sz="2000" dirty="0" err="1"/>
              <a:t>Enrollment</a:t>
            </a:r>
            <a:r>
              <a:rPr lang="en-IN" sz="2000" dirty="0"/>
              <a:t> no.-2021CSB074             </a:t>
            </a:r>
            <a:r>
              <a:rPr lang="en-IN" sz="2000" dirty="0" err="1"/>
              <a:t>Enrollment</a:t>
            </a:r>
            <a:r>
              <a:rPr lang="en-IN" sz="2000" dirty="0"/>
              <a:t> no.-2021CSB057   </a:t>
            </a:r>
            <a:r>
              <a:rPr lang="en-IN" sz="2000" dirty="0" err="1"/>
              <a:t>Enrollment</a:t>
            </a:r>
            <a:r>
              <a:rPr lang="en-IN" sz="2000" dirty="0"/>
              <a:t> no.-2021CSB106</a:t>
            </a:r>
          </a:p>
        </p:txBody>
      </p:sp>
    </p:spTree>
    <p:extLst>
      <p:ext uri="{BB962C8B-B14F-4D97-AF65-F5344CB8AC3E}">
        <p14:creationId xmlns:p14="http://schemas.microsoft.com/office/powerpoint/2010/main" val="3325794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071A-94CD-52B8-791F-435AC676D453}"/>
              </a:ext>
            </a:extLst>
          </p:cNvPr>
          <p:cNvSpPr>
            <a:spLocks noGrp="1"/>
          </p:cNvSpPr>
          <p:nvPr>
            <p:ph type="title"/>
          </p:nvPr>
        </p:nvSpPr>
        <p:spPr>
          <a:xfrm flipV="1">
            <a:off x="838200" y="104504"/>
            <a:ext cx="10515600" cy="26062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93FDAC62-B89A-CC27-5865-2068638C711B}"/>
              </a:ext>
            </a:extLst>
          </p:cNvPr>
          <p:cNvSpPr>
            <a:spLocks noGrp="1"/>
          </p:cNvSpPr>
          <p:nvPr>
            <p:ph idx="1"/>
          </p:nvPr>
        </p:nvSpPr>
        <p:spPr>
          <a:xfrm>
            <a:off x="838200" y="365126"/>
            <a:ext cx="10515600" cy="5811837"/>
          </a:xfrm>
        </p:spPr>
        <p:txBody>
          <a:bodyPr/>
          <a:lstStyle/>
          <a:p>
            <a:pPr marL="0" indent="0">
              <a:buNone/>
            </a:pPr>
            <a:r>
              <a:rPr lang="en-IN" dirty="0"/>
              <a:t>Stimulation:</a:t>
            </a:r>
          </a:p>
        </p:txBody>
      </p:sp>
      <p:pic>
        <p:nvPicPr>
          <p:cNvPr id="5" name="Picture 4">
            <a:extLst>
              <a:ext uri="{FF2B5EF4-FFF2-40B4-BE49-F238E27FC236}">
                <a16:creationId xmlns:a16="http://schemas.microsoft.com/office/drawing/2014/main" id="{CFB93D35-1BE8-D93F-8DCD-33563BCF6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487" y="933450"/>
            <a:ext cx="8067267" cy="4991100"/>
          </a:xfrm>
          <a:prstGeom prst="rect">
            <a:avLst/>
          </a:prstGeom>
        </p:spPr>
      </p:pic>
      <p:sp>
        <p:nvSpPr>
          <p:cNvPr id="9" name="TextBox 8">
            <a:extLst>
              <a:ext uri="{FF2B5EF4-FFF2-40B4-BE49-F238E27FC236}">
                <a16:creationId xmlns:a16="http://schemas.microsoft.com/office/drawing/2014/main" id="{378E8247-92BC-6284-06F3-75794628D604}"/>
              </a:ext>
            </a:extLst>
          </p:cNvPr>
          <p:cNvSpPr txBox="1"/>
          <p:nvPr/>
        </p:nvSpPr>
        <p:spPr>
          <a:xfrm>
            <a:off x="1147864" y="2217907"/>
            <a:ext cx="1488332" cy="1200329"/>
          </a:xfrm>
          <a:prstGeom prst="rect">
            <a:avLst/>
          </a:prstGeom>
          <a:noFill/>
        </p:spPr>
        <p:txBody>
          <a:bodyPr wrap="square" rtlCol="0">
            <a:spAutoFit/>
          </a:bodyPr>
          <a:lstStyle/>
          <a:p>
            <a:r>
              <a:rPr lang="en-IN" dirty="0"/>
              <a:t>Frequency:50Hz</a:t>
            </a:r>
          </a:p>
          <a:p>
            <a:r>
              <a:rPr lang="en-IN" dirty="0"/>
              <a:t>V1:2Vrms</a:t>
            </a:r>
          </a:p>
          <a:p>
            <a:r>
              <a:rPr lang="en-IN" dirty="0"/>
              <a:t>R1:2kohm</a:t>
            </a:r>
          </a:p>
        </p:txBody>
      </p:sp>
    </p:spTree>
    <p:extLst>
      <p:ext uri="{BB962C8B-B14F-4D97-AF65-F5344CB8AC3E}">
        <p14:creationId xmlns:p14="http://schemas.microsoft.com/office/powerpoint/2010/main" val="1102316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9CE83-B874-3C7D-1B7A-7EA2A66659C2}"/>
              </a:ext>
            </a:extLst>
          </p:cNvPr>
          <p:cNvSpPr>
            <a:spLocks noGrp="1"/>
          </p:cNvSpPr>
          <p:nvPr>
            <p:ph type="title"/>
          </p:nvPr>
        </p:nvSpPr>
        <p:spPr>
          <a:xfrm flipV="1">
            <a:off x="838200" y="0"/>
            <a:ext cx="10515600" cy="36512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D0197B07-C14A-B32F-FF05-AF43D123BF06}"/>
              </a:ext>
            </a:extLst>
          </p:cNvPr>
          <p:cNvSpPr>
            <a:spLocks noGrp="1"/>
          </p:cNvSpPr>
          <p:nvPr>
            <p:ph idx="1"/>
          </p:nvPr>
        </p:nvSpPr>
        <p:spPr>
          <a:xfrm>
            <a:off x="838200" y="531223"/>
            <a:ext cx="10515600" cy="5645740"/>
          </a:xfrm>
        </p:spPr>
        <p:txBody>
          <a:bodyPr/>
          <a:lstStyle/>
          <a:p>
            <a:pPr marL="0" indent="0">
              <a:buNone/>
            </a:pPr>
            <a:r>
              <a:rPr lang="en-US" dirty="0"/>
              <a:t>Diagram:</a:t>
            </a:r>
            <a:endParaRPr lang="en-IN" dirty="0"/>
          </a:p>
        </p:txBody>
      </p:sp>
      <p:pic>
        <p:nvPicPr>
          <p:cNvPr id="5" name="Picture 4">
            <a:extLst>
              <a:ext uri="{FF2B5EF4-FFF2-40B4-BE49-F238E27FC236}">
                <a16:creationId xmlns:a16="http://schemas.microsoft.com/office/drawing/2014/main" id="{1CA3A028-2E1C-59B0-C952-9C40123DD299}"/>
              </a:ext>
            </a:extLst>
          </p:cNvPr>
          <p:cNvPicPr>
            <a:picLocks noChangeAspect="1"/>
          </p:cNvPicPr>
          <p:nvPr/>
        </p:nvPicPr>
        <p:blipFill rotWithShape="1">
          <a:blip r:embed="rId2">
            <a:extLst>
              <a:ext uri="{28A0092B-C50C-407E-A947-70E740481C1C}">
                <a14:useLocalDpi xmlns:a14="http://schemas.microsoft.com/office/drawing/2010/main" val="0"/>
              </a:ext>
            </a:extLst>
          </a:blip>
          <a:srcRect l="27553" t="39366" r="26619" b="12380"/>
          <a:stretch/>
        </p:blipFill>
        <p:spPr>
          <a:xfrm>
            <a:off x="2778034" y="1454331"/>
            <a:ext cx="5547361" cy="3309258"/>
          </a:xfrm>
          <a:prstGeom prst="rect">
            <a:avLst/>
          </a:prstGeom>
        </p:spPr>
      </p:pic>
    </p:spTree>
    <p:extLst>
      <p:ext uri="{BB962C8B-B14F-4D97-AF65-F5344CB8AC3E}">
        <p14:creationId xmlns:p14="http://schemas.microsoft.com/office/powerpoint/2010/main" val="1318248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781CC-652C-2D20-2479-A94427DD9F47}"/>
              </a:ext>
            </a:extLst>
          </p:cNvPr>
          <p:cNvSpPr>
            <a:spLocks noGrp="1"/>
          </p:cNvSpPr>
          <p:nvPr>
            <p:ph type="title"/>
          </p:nvPr>
        </p:nvSpPr>
        <p:spPr>
          <a:xfrm flipV="1">
            <a:off x="838200" y="200298"/>
            <a:ext cx="10515600" cy="164828"/>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1DFA6621-EAA9-60FA-C9E7-D2383C002E6F}"/>
              </a:ext>
            </a:extLst>
          </p:cNvPr>
          <p:cNvSpPr>
            <a:spLocks noGrp="1"/>
          </p:cNvSpPr>
          <p:nvPr>
            <p:ph idx="1"/>
          </p:nvPr>
        </p:nvSpPr>
        <p:spPr>
          <a:xfrm>
            <a:off x="838200" y="365126"/>
            <a:ext cx="10515600" cy="5811837"/>
          </a:xfrm>
        </p:spPr>
        <p:txBody>
          <a:bodyPr/>
          <a:lstStyle/>
          <a:p>
            <a:pPr marL="0" indent="0">
              <a:buNone/>
            </a:pPr>
            <a:r>
              <a:rPr lang="en-IN" dirty="0"/>
              <a:t>Theory: </a:t>
            </a:r>
            <a:r>
              <a:rPr lang="en-US" dirty="0"/>
              <a:t>In this simple summing amplifier circuit, the output voltage, ( </a:t>
            </a:r>
            <a:r>
              <a:rPr lang="en-US" dirty="0" err="1"/>
              <a:t>Vout</a:t>
            </a:r>
            <a:r>
              <a:rPr lang="en-US" dirty="0"/>
              <a:t> ) now becomes proportional to the sum of the input voltages, V1, V2, V3, etc. Then we can modify the original equation for the inverting amplifier to take account of these new inputs thus:</a:t>
            </a:r>
            <a:endParaRPr lang="en-IN" dirty="0"/>
          </a:p>
        </p:txBody>
      </p:sp>
      <p:pic>
        <p:nvPicPr>
          <p:cNvPr id="5" name="Picture 4">
            <a:extLst>
              <a:ext uri="{FF2B5EF4-FFF2-40B4-BE49-F238E27FC236}">
                <a16:creationId xmlns:a16="http://schemas.microsoft.com/office/drawing/2014/main" id="{A8C90DF1-E29D-3791-4A81-D0DDA109FB79}"/>
              </a:ext>
            </a:extLst>
          </p:cNvPr>
          <p:cNvPicPr>
            <a:picLocks noChangeAspect="1"/>
          </p:cNvPicPr>
          <p:nvPr/>
        </p:nvPicPr>
        <p:blipFill rotWithShape="1">
          <a:blip r:embed="rId2">
            <a:extLst>
              <a:ext uri="{28A0092B-C50C-407E-A947-70E740481C1C}">
                <a14:useLocalDpi xmlns:a14="http://schemas.microsoft.com/office/drawing/2010/main" val="0"/>
              </a:ext>
            </a:extLst>
          </a:blip>
          <a:srcRect l="28127" t="31046" r="26387" b="15829"/>
          <a:stretch/>
        </p:blipFill>
        <p:spPr>
          <a:xfrm>
            <a:off x="3161488" y="2295727"/>
            <a:ext cx="5505857" cy="3803516"/>
          </a:xfrm>
          <a:prstGeom prst="rect">
            <a:avLst/>
          </a:prstGeom>
        </p:spPr>
      </p:pic>
    </p:spTree>
    <p:extLst>
      <p:ext uri="{BB962C8B-B14F-4D97-AF65-F5344CB8AC3E}">
        <p14:creationId xmlns:p14="http://schemas.microsoft.com/office/powerpoint/2010/main" val="2814638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4A8EA-0F15-D305-5E29-3593CBED9D8D}"/>
              </a:ext>
            </a:extLst>
          </p:cNvPr>
          <p:cNvSpPr>
            <a:spLocks noGrp="1"/>
          </p:cNvSpPr>
          <p:nvPr>
            <p:ph type="title"/>
          </p:nvPr>
        </p:nvSpPr>
        <p:spPr>
          <a:xfrm flipV="1">
            <a:off x="838200" y="87086"/>
            <a:ext cx="10515600" cy="27803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45C5F104-59B9-64F7-C2CA-69716DE0B813}"/>
              </a:ext>
            </a:extLst>
          </p:cNvPr>
          <p:cNvSpPr>
            <a:spLocks noGrp="1"/>
          </p:cNvSpPr>
          <p:nvPr>
            <p:ph idx="1"/>
          </p:nvPr>
        </p:nvSpPr>
        <p:spPr>
          <a:xfrm>
            <a:off x="838200" y="592183"/>
            <a:ext cx="10515600" cy="5584780"/>
          </a:xfrm>
        </p:spPr>
        <p:txBody>
          <a:bodyPr/>
          <a:lstStyle/>
          <a:p>
            <a:r>
              <a:rPr lang="en-US" dirty="0"/>
              <a:t>Differential circuit:</a:t>
            </a:r>
            <a:endParaRPr lang="en-IN" dirty="0"/>
          </a:p>
        </p:txBody>
      </p:sp>
      <p:pic>
        <p:nvPicPr>
          <p:cNvPr id="5" name="Picture 4">
            <a:extLst>
              <a:ext uri="{FF2B5EF4-FFF2-40B4-BE49-F238E27FC236}">
                <a16:creationId xmlns:a16="http://schemas.microsoft.com/office/drawing/2014/main" id="{A728ACD3-7D11-B2B5-60B2-05F5AF6E3BAB}"/>
              </a:ext>
            </a:extLst>
          </p:cNvPr>
          <p:cNvPicPr>
            <a:picLocks noChangeAspect="1"/>
          </p:cNvPicPr>
          <p:nvPr/>
        </p:nvPicPr>
        <p:blipFill rotWithShape="1">
          <a:blip r:embed="rId2">
            <a:extLst>
              <a:ext uri="{28A0092B-C50C-407E-A947-70E740481C1C}">
                <a14:useLocalDpi xmlns:a14="http://schemas.microsoft.com/office/drawing/2010/main" val="0"/>
              </a:ext>
            </a:extLst>
          </a:blip>
          <a:srcRect l="18344" t="18565" r="33669" b="30031"/>
          <a:stretch/>
        </p:blipFill>
        <p:spPr>
          <a:xfrm>
            <a:off x="2412275" y="1666398"/>
            <a:ext cx="5808617" cy="3525203"/>
          </a:xfrm>
          <a:prstGeom prst="rect">
            <a:avLst/>
          </a:prstGeom>
        </p:spPr>
      </p:pic>
    </p:spTree>
    <p:extLst>
      <p:ext uri="{BB962C8B-B14F-4D97-AF65-F5344CB8AC3E}">
        <p14:creationId xmlns:p14="http://schemas.microsoft.com/office/powerpoint/2010/main" val="1465752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01A49-0A71-87AB-0532-ED1A987FF529}"/>
              </a:ext>
            </a:extLst>
          </p:cNvPr>
          <p:cNvSpPr>
            <a:spLocks noGrp="1"/>
          </p:cNvSpPr>
          <p:nvPr>
            <p:ph type="title"/>
          </p:nvPr>
        </p:nvSpPr>
        <p:spPr>
          <a:xfrm flipV="1">
            <a:off x="838200" y="139338"/>
            <a:ext cx="10515600" cy="225788"/>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EC57FA0E-398B-A976-CF63-7A629BD7B1B1}"/>
              </a:ext>
            </a:extLst>
          </p:cNvPr>
          <p:cNvSpPr>
            <a:spLocks noGrp="1"/>
          </p:cNvSpPr>
          <p:nvPr>
            <p:ph idx="1"/>
          </p:nvPr>
        </p:nvSpPr>
        <p:spPr>
          <a:xfrm>
            <a:off x="838200" y="452846"/>
            <a:ext cx="10515600" cy="5724117"/>
          </a:xfrm>
        </p:spPr>
        <p:txBody>
          <a:bodyPr/>
          <a:lstStyle/>
          <a:p>
            <a:pPr marL="0" indent="0">
              <a:buNone/>
            </a:pPr>
            <a:r>
              <a:rPr lang="en-US" dirty="0"/>
              <a:t>Stimulation:</a:t>
            </a:r>
            <a:endParaRPr lang="en-IN" dirty="0"/>
          </a:p>
        </p:txBody>
      </p:sp>
      <p:pic>
        <p:nvPicPr>
          <p:cNvPr id="5" name="Picture 4">
            <a:extLst>
              <a:ext uri="{FF2B5EF4-FFF2-40B4-BE49-F238E27FC236}">
                <a16:creationId xmlns:a16="http://schemas.microsoft.com/office/drawing/2014/main" id="{ADF26D40-E446-5884-E9DE-0DB261E2F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372" y="1253301"/>
            <a:ext cx="7459674" cy="4351397"/>
          </a:xfrm>
          <a:prstGeom prst="rect">
            <a:avLst/>
          </a:prstGeom>
        </p:spPr>
      </p:pic>
      <p:sp>
        <p:nvSpPr>
          <p:cNvPr id="6" name="TextBox 5">
            <a:extLst>
              <a:ext uri="{FF2B5EF4-FFF2-40B4-BE49-F238E27FC236}">
                <a16:creationId xmlns:a16="http://schemas.microsoft.com/office/drawing/2014/main" id="{B233A65F-0339-3AB0-DB7E-FB65CD58CA29}"/>
              </a:ext>
            </a:extLst>
          </p:cNvPr>
          <p:cNvSpPr txBox="1"/>
          <p:nvPr/>
        </p:nvSpPr>
        <p:spPr>
          <a:xfrm>
            <a:off x="914400" y="1950720"/>
            <a:ext cx="1994263" cy="923330"/>
          </a:xfrm>
          <a:prstGeom prst="rect">
            <a:avLst/>
          </a:prstGeom>
          <a:noFill/>
        </p:spPr>
        <p:txBody>
          <a:bodyPr wrap="square" rtlCol="0">
            <a:spAutoFit/>
          </a:bodyPr>
          <a:lstStyle/>
          <a:p>
            <a:r>
              <a:rPr lang="en-US"/>
              <a:t>Frequency: 100Hz</a:t>
            </a:r>
          </a:p>
          <a:p>
            <a:r>
              <a:rPr lang="en-US"/>
              <a:t>V1 = 5Vpk</a:t>
            </a:r>
          </a:p>
          <a:p>
            <a:r>
              <a:rPr lang="en-US"/>
              <a:t>V2 = 3Vpk</a:t>
            </a:r>
            <a:endParaRPr lang="en-IN" dirty="0"/>
          </a:p>
        </p:txBody>
      </p:sp>
    </p:spTree>
    <p:extLst>
      <p:ext uri="{BB962C8B-B14F-4D97-AF65-F5344CB8AC3E}">
        <p14:creationId xmlns:p14="http://schemas.microsoft.com/office/powerpoint/2010/main" val="936413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5BA36-447A-632E-94D2-C5555F1AAD9A}"/>
              </a:ext>
            </a:extLst>
          </p:cNvPr>
          <p:cNvSpPr>
            <a:spLocks noGrp="1"/>
          </p:cNvSpPr>
          <p:nvPr>
            <p:ph type="title"/>
          </p:nvPr>
        </p:nvSpPr>
        <p:spPr>
          <a:xfrm flipV="1">
            <a:off x="838200" y="217714"/>
            <a:ext cx="10515600" cy="14741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F540CF0F-6001-8ACC-5EB6-3FC6879354DD}"/>
              </a:ext>
            </a:extLst>
          </p:cNvPr>
          <p:cNvSpPr>
            <a:spLocks noGrp="1"/>
          </p:cNvSpPr>
          <p:nvPr>
            <p:ph idx="1"/>
          </p:nvPr>
        </p:nvSpPr>
        <p:spPr>
          <a:xfrm>
            <a:off x="838200" y="627017"/>
            <a:ext cx="10515600" cy="5549946"/>
          </a:xfrm>
        </p:spPr>
        <p:txBody>
          <a:bodyPr/>
          <a:lstStyle/>
          <a:p>
            <a:pPr marL="0" indent="0">
              <a:buNone/>
            </a:pPr>
            <a:r>
              <a:rPr lang="en-US" dirty="0"/>
              <a:t>Theory:</a:t>
            </a:r>
          </a:p>
          <a:p>
            <a:pPr marL="0" indent="0">
              <a:buNone/>
            </a:pPr>
            <a:r>
              <a:rPr lang="en-US" sz="1800" dirty="0"/>
              <a:t>The differential amplifier amplifies the voltage difference present on its inverting and non-inverting inputs. Then differential amplifiers amplify the difference between two voltages making this type of operational amplifier circuit a Subtractor, unlike a summing amplifier which adds or sums together the input voltages. This type of operational amplifier circuit is commonly known as a Differential The Amplifier configuration is shown below:</a:t>
            </a:r>
            <a:endParaRPr lang="en-IN" sz="1800" dirty="0"/>
          </a:p>
        </p:txBody>
      </p:sp>
      <p:pic>
        <p:nvPicPr>
          <p:cNvPr id="5" name="Picture 4">
            <a:extLst>
              <a:ext uri="{FF2B5EF4-FFF2-40B4-BE49-F238E27FC236}">
                <a16:creationId xmlns:a16="http://schemas.microsoft.com/office/drawing/2014/main" id="{0AE6A097-5782-1F89-679A-F1B23D32A88D}"/>
              </a:ext>
            </a:extLst>
          </p:cNvPr>
          <p:cNvPicPr>
            <a:picLocks noChangeAspect="1"/>
          </p:cNvPicPr>
          <p:nvPr/>
        </p:nvPicPr>
        <p:blipFill rotWithShape="1">
          <a:blip r:embed="rId2">
            <a:extLst>
              <a:ext uri="{28A0092B-C50C-407E-A947-70E740481C1C}">
                <a14:useLocalDpi xmlns:a14="http://schemas.microsoft.com/office/drawing/2010/main" val="0"/>
              </a:ext>
            </a:extLst>
          </a:blip>
          <a:srcRect l="29496" t="32254" r="27841" b="20889"/>
          <a:stretch/>
        </p:blipFill>
        <p:spPr>
          <a:xfrm>
            <a:off x="3361508" y="2778034"/>
            <a:ext cx="5164183" cy="3213464"/>
          </a:xfrm>
          <a:prstGeom prst="rect">
            <a:avLst/>
          </a:prstGeom>
        </p:spPr>
      </p:pic>
    </p:spTree>
    <p:extLst>
      <p:ext uri="{BB962C8B-B14F-4D97-AF65-F5344CB8AC3E}">
        <p14:creationId xmlns:p14="http://schemas.microsoft.com/office/powerpoint/2010/main" val="1121728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FD356-ADC4-E754-21D3-D7801CAD921E}"/>
              </a:ext>
            </a:extLst>
          </p:cNvPr>
          <p:cNvSpPr>
            <a:spLocks noGrp="1"/>
          </p:cNvSpPr>
          <p:nvPr>
            <p:ph type="title"/>
          </p:nvPr>
        </p:nvSpPr>
        <p:spPr>
          <a:xfrm flipV="1">
            <a:off x="838200" y="0"/>
            <a:ext cx="10515600" cy="36512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F8C486D1-6987-D3B7-5E2D-B70F4305B009}"/>
              </a:ext>
            </a:extLst>
          </p:cNvPr>
          <p:cNvSpPr>
            <a:spLocks noGrp="1"/>
          </p:cNvSpPr>
          <p:nvPr>
            <p:ph idx="1"/>
          </p:nvPr>
        </p:nvSpPr>
        <p:spPr>
          <a:xfrm>
            <a:off x="838200" y="522514"/>
            <a:ext cx="10515600" cy="5654449"/>
          </a:xfrm>
        </p:spPr>
        <p:txBody>
          <a:bodyPr>
            <a:normAutofit/>
          </a:bodyPr>
          <a:lstStyle/>
          <a:p>
            <a:pPr marL="0" indent="0">
              <a:buNone/>
            </a:pPr>
            <a:r>
              <a:rPr lang="en-US" sz="2000" dirty="0"/>
              <a:t>By connecting each input in turn to 0v ground we can use superposition to solve for the output voltage </a:t>
            </a:r>
            <a:r>
              <a:rPr lang="en-US" sz="2000" dirty="0" err="1"/>
              <a:t>Vout</a:t>
            </a:r>
            <a:r>
              <a:rPr lang="en-US" sz="2000" dirty="0"/>
              <a:t>. Then the transfer function for a Differential Amplifier circuit is given</a:t>
            </a:r>
            <a:endParaRPr lang="en-IN" sz="2000" dirty="0"/>
          </a:p>
        </p:txBody>
      </p:sp>
      <p:pic>
        <p:nvPicPr>
          <p:cNvPr id="5" name="Picture 4">
            <a:extLst>
              <a:ext uri="{FF2B5EF4-FFF2-40B4-BE49-F238E27FC236}">
                <a16:creationId xmlns:a16="http://schemas.microsoft.com/office/drawing/2014/main" id="{2125F9D1-C369-1CA0-A04F-4FEE9F221143}"/>
              </a:ext>
            </a:extLst>
          </p:cNvPr>
          <p:cNvPicPr>
            <a:picLocks noChangeAspect="1"/>
          </p:cNvPicPr>
          <p:nvPr/>
        </p:nvPicPr>
        <p:blipFill rotWithShape="1">
          <a:blip r:embed="rId2">
            <a:extLst>
              <a:ext uri="{28A0092B-C50C-407E-A947-70E740481C1C}">
                <a14:useLocalDpi xmlns:a14="http://schemas.microsoft.com/office/drawing/2010/main" val="0"/>
              </a:ext>
            </a:extLst>
          </a:blip>
          <a:srcRect l="27121" t="17551" r="26258" b="6921"/>
          <a:stretch/>
        </p:blipFill>
        <p:spPr>
          <a:xfrm>
            <a:off x="3335382" y="1395139"/>
            <a:ext cx="5643156" cy="5179832"/>
          </a:xfrm>
          <a:prstGeom prst="rect">
            <a:avLst/>
          </a:prstGeom>
        </p:spPr>
      </p:pic>
    </p:spTree>
    <p:extLst>
      <p:ext uri="{BB962C8B-B14F-4D97-AF65-F5344CB8AC3E}">
        <p14:creationId xmlns:p14="http://schemas.microsoft.com/office/powerpoint/2010/main" val="2917726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5C619-73E0-DF09-88AB-90528FF785EF}"/>
              </a:ext>
            </a:extLst>
          </p:cNvPr>
          <p:cNvSpPr>
            <a:spLocks noGrp="1"/>
          </p:cNvSpPr>
          <p:nvPr>
            <p:ph type="title"/>
          </p:nvPr>
        </p:nvSpPr>
        <p:spPr>
          <a:xfrm>
            <a:off x="838200" y="321011"/>
            <a:ext cx="10515600" cy="593388"/>
          </a:xfrm>
        </p:spPr>
        <p:txBody>
          <a:bodyPr>
            <a:normAutofit fontScale="90000"/>
          </a:bodyPr>
          <a:lstStyle/>
          <a:p>
            <a:r>
              <a:rPr lang="en-IN" dirty="0"/>
              <a:t>Part-C</a:t>
            </a:r>
          </a:p>
        </p:txBody>
      </p:sp>
      <p:sp>
        <p:nvSpPr>
          <p:cNvPr id="3" name="Content Placeholder 2">
            <a:extLst>
              <a:ext uri="{FF2B5EF4-FFF2-40B4-BE49-F238E27FC236}">
                <a16:creationId xmlns:a16="http://schemas.microsoft.com/office/drawing/2014/main" id="{6150B8A1-83D4-D1FD-5AC0-FC321580F58D}"/>
              </a:ext>
            </a:extLst>
          </p:cNvPr>
          <p:cNvSpPr>
            <a:spLocks noGrp="1"/>
          </p:cNvSpPr>
          <p:nvPr>
            <p:ph idx="1"/>
          </p:nvPr>
        </p:nvSpPr>
        <p:spPr>
          <a:xfrm>
            <a:off x="838200" y="982494"/>
            <a:ext cx="10515600" cy="5194469"/>
          </a:xfrm>
        </p:spPr>
        <p:txBody>
          <a:bodyPr/>
          <a:lstStyle/>
          <a:p>
            <a:pPr marL="0" indent="0">
              <a:buNone/>
            </a:pPr>
            <a:r>
              <a:rPr lang="en-IN" dirty="0"/>
              <a:t>Aim: We have to implement the integrator circuit and also the proportional + Integral(PI) circuit and we have to check the output for differentiator input voltage.</a:t>
            </a:r>
          </a:p>
          <a:p>
            <a:pPr marL="0" indent="0">
              <a:buNone/>
            </a:pPr>
            <a:r>
              <a:rPr lang="en-IN" dirty="0"/>
              <a:t>Circuit:</a:t>
            </a:r>
          </a:p>
        </p:txBody>
      </p:sp>
      <p:pic>
        <p:nvPicPr>
          <p:cNvPr id="5" name="Picture 4">
            <a:extLst>
              <a:ext uri="{FF2B5EF4-FFF2-40B4-BE49-F238E27FC236}">
                <a16:creationId xmlns:a16="http://schemas.microsoft.com/office/drawing/2014/main" id="{CEA36C5B-6296-6768-6362-EBEDE30493EE}"/>
              </a:ext>
            </a:extLst>
          </p:cNvPr>
          <p:cNvPicPr>
            <a:picLocks noChangeAspect="1"/>
          </p:cNvPicPr>
          <p:nvPr/>
        </p:nvPicPr>
        <p:blipFill rotWithShape="1">
          <a:blip r:embed="rId2">
            <a:extLst>
              <a:ext uri="{28A0092B-C50C-407E-A947-70E740481C1C}">
                <a14:useLocalDpi xmlns:a14="http://schemas.microsoft.com/office/drawing/2010/main" val="0"/>
              </a:ext>
            </a:extLst>
          </a:blip>
          <a:srcRect l="13622" t="18015" r="31730" b="34752"/>
          <a:stretch/>
        </p:blipFill>
        <p:spPr>
          <a:xfrm>
            <a:off x="2788595" y="2393005"/>
            <a:ext cx="6614809" cy="3239310"/>
          </a:xfrm>
          <a:prstGeom prst="rect">
            <a:avLst/>
          </a:prstGeom>
        </p:spPr>
      </p:pic>
    </p:spTree>
    <p:extLst>
      <p:ext uri="{BB962C8B-B14F-4D97-AF65-F5344CB8AC3E}">
        <p14:creationId xmlns:p14="http://schemas.microsoft.com/office/powerpoint/2010/main" val="2061139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1E6B-DB4B-752B-D55C-9B1077921750}"/>
              </a:ext>
            </a:extLst>
          </p:cNvPr>
          <p:cNvSpPr>
            <a:spLocks noGrp="1"/>
          </p:cNvSpPr>
          <p:nvPr>
            <p:ph type="title"/>
          </p:nvPr>
        </p:nvSpPr>
        <p:spPr>
          <a:xfrm flipV="1">
            <a:off x="838200" y="0"/>
            <a:ext cx="10515600" cy="36512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81D2B49D-7CCA-666F-E865-BCA0AFF01C6A}"/>
              </a:ext>
            </a:extLst>
          </p:cNvPr>
          <p:cNvSpPr>
            <a:spLocks noGrp="1"/>
          </p:cNvSpPr>
          <p:nvPr>
            <p:ph idx="1"/>
          </p:nvPr>
        </p:nvSpPr>
        <p:spPr>
          <a:xfrm>
            <a:off x="838200" y="486383"/>
            <a:ext cx="10515600" cy="5690580"/>
          </a:xfrm>
        </p:spPr>
        <p:txBody>
          <a:bodyPr/>
          <a:lstStyle/>
          <a:p>
            <a:pPr marL="0" indent="0">
              <a:buNone/>
            </a:pPr>
            <a:r>
              <a:rPr lang="en-IN" dirty="0"/>
              <a:t>Stimulation:</a:t>
            </a:r>
          </a:p>
        </p:txBody>
      </p:sp>
      <p:pic>
        <p:nvPicPr>
          <p:cNvPr id="5" name="Picture 4">
            <a:extLst>
              <a:ext uri="{FF2B5EF4-FFF2-40B4-BE49-F238E27FC236}">
                <a16:creationId xmlns:a16="http://schemas.microsoft.com/office/drawing/2014/main" id="{601E859E-E88E-54D9-BC3C-FBDDEEA3B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182" y="1306645"/>
            <a:ext cx="6584222" cy="4559133"/>
          </a:xfrm>
          <a:prstGeom prst="rect">
            <a:avLst/>
          </a:prstGeom>
        </p:spPr>
      </p:pic>
      <p:sp>
        <p:nvSpPr>
          <p:cNvPr id="6" name="TextBox 5">
            <a:extLst>
              <a:ext uri="{FF2B5EF4-FFF2-40B4-BE49-F238E27FC236}">
                <a16:creationId xmlns:a16="http://schemas.microsoft.com/office/drawing/2014/main" id="{A02928AD-A0D1-8E75-22C8-169252B471D5}"/>
              </a:ext>
            </a:extLst>
          </p:cNvPr>
          <p:cNvSpPr txBox="1"/>
          <p:nvPr/>
        </p:nvSpPr>
        <p:spPr>
          <a:xfrm>
            <a:off x="1186774" y="1673157"/>
            <a:ext cx="1838528" cy="646331"/>
          </a:xfrm>
          <a:prstGeom prst="rect">
            <a:avLst/>
          </a:prstGeom>
          <a:noFill/>
        </p:spPr>
        <p:txBody>
          <a:bodyPr wrap="square" rtlCol="0">
            <a:spAutoFit/>
          </a:bodyPr>
          <a:lstStyle/>
          <a:p>
            <a:r>
              <a:rPr lang="en-IN" dirty="0"/>
              <a:t>Frequency:1Hz</a:t>
            </a:r>
          </a:p>
          <a:p>
            <a:r>
              <a:rPr lang="en-IN" dirty="0"/>
              <a:t>Amplitude:10Vp</a:t>
            </a:r>
          </a:p>
        </p:txBody>
      </p:sp>
    </p:spTree>
    <p:extLst>
      <p:ext uri="{BB962C8B-B14F-4D97-AF65-F5344CB8AC3E}">
        <p14:creationId xmlns:p14="http://schemas.microsoft.com/office/powerpoint/2010/main" val="1790970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B1DC5-E87C-2670-721E-B6B668520E06}"/>
              </a:ext>
            </a:extLst>
          </p:cNvPr>
          <p:cNvSpPr>
            <a:spLocks noGrp="1"/>
          </p:cNvSpPr>
          <p:nvPr>
            <p:ph type="title"/>
          </p:nvPr>
        </p:nvSpPr>
        <p:spPr>
          <a:xfrm flipV="1">
            <a:off x="838200" y="182880"/>
            <a:ext cx="10515600" cy="18224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83774119-DF67-29CD-E1CA-2C1310886969}"/>
              </a:ext>
            </a:extLst>
          </p:cNvPr>
          <p:cNvSpPr>
            <a:spLocks noGrp="1"/>
          </p:cNvSpPr>
          <p:nvPr>
            <p:ph idx="1"/>
          </p:nvPr>
        </p:nvSpPr>
        <p:spPr>
          <a:xfrm>
            <a:off x="838200" y="705394"/>
            <a:ext cx="10515600" cy="5471569"/>
          </a:xfrm>
        </p:spPr>
        <p:txBody>
          <a:bodyPr/>
          <a:lstStyle/>
          <a:p>
            <a:pPr marL="0" indent="0">
              <a:buNone/>
            </a:pPr>
            <a:r>
              <a:rPr lang="en-US" dirty="0"/>
              <a:t>Theory: The integrator Op-amp produces an output voltage that is proportional to the amplitude and duration of the input signal. By replacing this feedback resistance with a capacitor, we now have an RC Network connected across the operational amplifiers feedback path producing another type of operational amplifier circuit commonly called an Op-amp Integrator circuit as shown below.</a:t>
            </a:r>
            <a:endParaRPr lang="en-IN" dirty="0"/>
          </a:p>
        </p:txBody>
      </p:sp>
      <p:pic>
        <p:nvPicPr>
          <p:cNvPr id="5" name="Picture 4">
            <a:extLst>
              <a:ext uri="{FF2B5EF4-FFF2-40B4-BE49-F238E27FC236}">
                <a16:creationId xmlns:a16="http://schemas.microsoft.com/office/drawing/2014/main" id="{1E5DFD57-5633-4A0A-796A-6EB02B77B963}"/>
              </a:ext>
            </a:extLst>
          </p:cNvPr>
          <p:cNvPicPr>
            <a:picLocks noChangeAspect="1"/>
          </p:cNvPicPr>
          <p:nvPr/>
        </p:nvPicPr>
        <p:blipFill rotWithShape="1">
          <a:blip r:embed="rId2">
            <a:extLst>
              <a:ext uri="{28A0092B-C50C-407E-A947-70E740481C1C}">
                <a14:useLocalDpi xmlns:a14="http://schemas.microsoft.com/office/drawing/2010/main" val="0"/>
              </a:ext>
            </a:extLst>
          </a:blip>
          <a:srcRect l="27841" t="35555" r="26618" b="23809"/>
          <a:stretch/>
        </p:blipFill>
        <p:spPr>
          <a:xfrm>
            <a:off x="3161212" y="3257006"/>
            <a:ext cx="5512526" cy="2786743"/>
          </a:xfrm>
          <a:prstGeom prst="rect">
            <a:avLst/>
          </a:prstGeom>
        </p:spPr>
      </p:pic>
    </p:spTree>
    <p:extLst>
      <p:ext uri="{BB962C8B-B14F-4D97-AF65-F5344CB8AC3E}">
        <p14:creationId xmlns:p14="http://schemas.microsoft.com/office/powerpoint/2010/main" val="329829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834D1-6FAE-5AF2-6FCF-ECD27BE8F989}"/>
              </a:ext>
            </a:extLst>
          </p:cNvPr>
          <p:cNvSpPr>
            <a:spLocks noGrp="1"/>
          </p:cNvSpPr>
          <p:nvPr>
            <p:ph type="title"/>
          </p:nvPr>
        </p:nvSpPr>
        <p:spPr>
          <a:xfrm>
            <a:off x="838200" y="365126"/>
            <a:ext cx="10515600" cy="632402"/>
          </a:xfrm>
        </p:spPr>
        <p:txBody>
          <a:bodyPr>
            <a:normAutofit fontScale="90000"/>
          </a:bodyPr>
          <a:lstStyle/>
          <a:p>
            <a:r>
              <a:rPr lang="en-IN" dirty="0"/>
              <a:t>Part-A</a:t>
            </a:r>
          </a:p>
        </p:txBody>
      </p:sp>
      <p:sp>
        <p:nvSpPr>
          <p:cNvPr id="3" name="Content Placeholder 2">
            <a:extLst>
              <a:ext uri="{FF2B5EF4-FFF2-40B4-BE49-F238E27FC236}">
                <a16:creationId xmlns:a16="http://schemas.microsoft.com/office/drawing/2014/main" id="{6FB95939-D66B-E5CC-C44B-EAE7049617BD}"/>
              </a:ext>
            </a:extLst>
          </p:cNvPr>
          <p:cNvSpPr>
            <a:spLocks noGrp="1"/>
          </p:cNvSpPr>
          <p:nvPr>
            <p:ph idx="1"/>
          </p:nvPr>
        </p:nvSpPr>
        <p:spPr>
          <a:xfrm>
            <a:off x="838200" y="997528"/>
            <a:ext cx="10515600" cy="5179435"/>
          </a:xfrm>
        </p:spPr>
        <p:txBody>
          <a:bodyPr/>
          <a:lstStyle/>
          <a:p>
            <a:pPr marL="0" indent="0">
              <a:buNone/>
            </a:pPr>
            <a:r>
              <a:rPr lang="en-IN" dirty="0"/>
              <a:t>Aim: Implementation of a simple inverting amplifier and to check whether the gain (</a:t>
            </a:r>
            <a:r>
              <a:rPr lang="en-IN" dirty="0" err="1"/>
              <a:t>Vout</a:t>
            </a:r>
            <a:r>
              <a:rPr lang="en-IN" dirty="0"/>
              <a:t>/Vin) remains linear over a range of input voltage and to plot the gain against a swing or profile of input voltage for this.</a:t>
            </a:r>
          </a:p>
          <a:p>
            <a:pPr marL="0" indent="0">
              <a:buNone/>
            </a:pPr>
            <a:r>
              <a:rPr lang="en-IN" dirty="0"/>
              <a:t>Circuit:</a:t>
            </a:r>
          </a:p>
        </p:txBody>
      </p:sp>
      <p:pic>
        <p:nvPicPr>
          <p:cNvPr id="5" name="Picture 4">
            <a:extLst>
              <a:ext uri="{FF2B5EF4-FFF2-40B4-BE49-F238E27FC236}">
                <a16:creationId xmlns:a16="http://schemas.microsoft.com/office/drawing/2014/main" id="{4522C1D2-EE4B-B325-2498-F77024D66343}"/>
              </a:ext>
            </a:extLst>
          </p:cNvPr>
          <p:cNvPicPr>
            <a:picLocks noChangeAspect="1"/>
          </p:cNvPicPr>
          <p:nvPr/>
        </p:nvPicPr>
        <p:blipFill rotWithShape="1">
          <a:blip r:embed="rId2">
            <a:extLst>
              <a:ext uri="{28A0092B-C50C-407E-A947-70E740481C1C}">
                <a14:useLocalDpi xmlns:a14="http://schemas.microsoft.com/office/drawing/2010/main" val="0"/>
              </a:ext>
            </a:extLst>
          </a:blip>
          <a:srcRect l="15114" t="14387" r="34886" b="25821"/>
          <a:stretch/>
        </p:blipFill>
        <p:spPr>
          <a:xfrm>
            <a:off x="2618509" y="2320492"/>
            <a:ext cx="7370618" cy="4488873"/>
          </a:xfrm>
          <a:prstGeom prst="rect">
            <a:avLst/>
          </a:prstGeom>
        </p:spPr>
      </p:pic>
    </p:spTree>
    <p:extLst>
      <p:ext uri="{BB962C8B-B14F-4D97-AF65-F5344CB8AC3E}">
        <p14:creationId xmlns:p14="http://schemas.microsoft.com/office/powerpoint/2010/main" val="3630340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4EE8-7C91-B299-0E69-6C5ECD68584F}"/>
              </a:ext>
            </a:extLst>
          </p:cNvPr>
          <p:cNvSpPr>
            <a:spLocks noGrp="1"/>
          </p:cNvSpPr>
          <p:nvPr>
            <p:ph type="title"/>
          </p:nvPr>
        </p:nvSpPr>
        <p:spPr>
          <a:xfrm flipV="1">
            <a:off x="838200" y="0"/>
            <a:ext cx="10515600" cy="36512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11C9ACCA-CBAA-A72D-7569-F77539C8E14B}"/>
              </a:ext>
            </a:extLst>
          </p:cNvPr>
          <p:cNvSpPr>
            <a:spLocks noGrp="1"/>
          </p:cNvSpPr>
          <p:nvPr>
            <p:ph idx="1"/>
          </p:nvPr>
        </p:nvSpPr>
        <p:spPr>
          <a:xfrm>
            <a:off x="838200" y="496389"/>
            <a:ext cx="10515600" cy="5680574"/>
          </a:xfrm>
        </p:spPr>
        <p:txBody>
          <a:bodyPr>
            <a:normAutofit/>
          </a:bodyPr>
          <a:lstStyle/>
          <a:p>
            <a:pPr marL="0" indent="0">
              <a:buNone/>
            </a:pPr>
            <a:r>
              <a:rPr lang="en-US" sz="2000" dirty="0"/>
              <a:t>As its name implies, the Op-amp Integrator is an operational amplifier circuit that performs the mathematical operation of Integration, that is we can cause the output to respond to changes in the input voltage over time as the op-amp integrator produces an output voltage that is proportional to the integral of the input voltage. We know from first principles that the voltage on the plates of a capacitor is equal to the charge on the capacitor divided by its capacitance giving Q/</a:t>
            </a:r>
            <a:r>
              <a:rPr lang="en-US" sz="2000" dirty="0" err="1"/>
              <a:t>C.Then</a:t>
            </a:r>
            <a:r>
              <a:rPr lang="en-US" sz="2000" dirty="0"/>
              <a:t> the voltage across the capacitor is output </a:t>
            </a:r>
            <a:r>
              <a:rPr lang="en-US" sz="2000" dirty="0" err="1"/>
              <a:t>Vout</a:t>
            </a:r>
            <a:r>
              <a:rPr lang="en-US" sz="2000" dirty="0"/>
              <a:t> therefore: -</a:t>
            </a:r>
            <a:r>
              <a:rPr lang="en-US" sz="2000" dirty="0" err="1"/>
              <a:t>Vout</a:t>
            </a:r>
            <a:r>
              <a:rPr lang="en-US" sz="2000" dirty="0"/>
              <a:t> = Q/C. If the capacitor is charging and discharging, the rate of change of voltage across the capacitor is given as:</a:t>
            </a:r>
            <a:endParaRPr lang="en-IN" sz="2000" dirty="0"/>
          </a:p>
        </p:txBody>
      </p:sp>
      <p:pic>
        <p:nvPicPr>
          <p:cNvPr id="7" name="Picture 6">
            <a:extLst>
              <a:ext uri="{FF2B5EF4-FFF2-40B4-BE49-F238E27FC236}">
                <a16:creationId xmlns:a16="http://schemas.microsoft.com/office/drawing/2014/main" id="{4EC0948B-E7AA-FEC7-325F-76B04DF70F2C}"/>
              </a:ext>
            </a:extLst>
          </p:cNvPr>
          <p:cNvPicPr>
            <a:picLocks noChangeAspect="1"/>
          </p:cNvPicPr>
          <p:nvPr/>
        </p:nvPicPr>
        <p:blipFill rotWithShape="1">
          <a:blip r:embed="rId2">
            <a:extLst>
              <a:ext uri="{28A0092B-C50C-407E-A947-70E740481C1C}">
                <a14:useLocalDpi xmlns:a14="http://schemas.microsoft.com/office/drawing/2010/main" val="0"/>
              </a:ext>
            </a:extLst>
          </a:blip>
          <a:srcRect l="36978" t="58540" r="35683" b="24317"/>
          <a:stretch/>
        </p:blipFill>
        <p:spPr>
          <a:xfrm>
            <a:off x="3953692" y="2516776"/>
            <a:ext cx="3309257" cy="1175659"/>
          </a:xfrm>
          <a:prstGeom prst="rect">
            <a:avLst/>
          </a:prstGeom>
        </p:spPr>
      </p:pic>
      <p:sp>
        <p:nvSpPr>
          <p:cNvPr id="8" name="TextBox 7">
            <a:extLst>
              <a:ext uri="{FF2B5EF4-FFF2-40B4-BE49-F238E27FC236}">
                <a16:creationId xmlns:a16="http://schemas.microsoft.com/office/drawing/2014/main" id="{32D4DC0C-6849-5366-8215-CD519337A4C8}"/>
              </a:ext>
            </a:extLst>
          </p:cNvPr>
          <p:cNvSpPr txBox="1"/>
          <p:nvPr/>
        </p:nvSpPr>
        <p:spPr>
          <a:xfrm>
            <a:off x="5638800" y="2773680"/>
            <a:ext cx="914400" cy="914400"/>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E2C18433-6FF8-F700-120F-FA122AEF426F}"/>
              </a:ext>
            </a:extLst>
          </p:cNvPr>
          <p:cNvSpPr txBox="1"/>
          <p:nvPr/>
        </p:nvSpPr>
        <p:spPr>
          <a:xfrm>
            <a:off x="687977" y="3688080"/>
            <a:ext cx="10781211" cy="646331"/>
          </a:xfrm>
          <a:prstGeom prst="rect">
            <a:avLst/>
          </a:prstGeom>
          <a:noFill/>
        </p:spPr>
        <p:txBody>
          <a:bodyPr wrap="square" rtlCol="0">
            <a:spAutoFit/>
          </a:bodyPr>
          <a:lstStyle/>
          <a:p>
            <a:r>
              <a:rPr lang="en-US" dirty="0"/>
              <a:t>But </a:t>
            </a:r>
            <a:r>
              <a:rPr lang="en-US" dirty="0" err="1"/>
              <a:t>dQ</a:t>
            </a:r>
            <a:r>
              <a:rPr lang="en-US" dirty="0"/>
              <a:t>/dt is electric current and since the node voltage of the integrating op-amp at its inverting input terminal is zero, X = 0, the input current I(in) flowing through the input resistor, Rin is given as:</a:t>
            </a:r>
            <a:endParaRPr lang="en-IN" dirty="0"/>
          </a:p>
        </p:txBody>
      </p:sp>
      <p:pic>
        <p:nvPicPr>
          <p:cNvPr id="13" name="Picture 12">
            <a:extLst>
              <a:ext uri="{FF2B5EF4-FFF2-40B4-BE49-F238E27FC236}">
                <a16:creationId xmlns:a16="http://schemas.microsoft.com/office/drawing/2014/main" id="{383F6D66-CDC3-653B-AB0D-D688B57584BF}"/>
              </a:ext>
            </a:extLst>
          </p:cNvPr>
          <p:cNvPicPr>
            <a:picLocks noChangeAspect="1"/>
          </p:cNvPicPr>
          <p:nvPr/>
        </p:nvPicPr>
        <p:blipFill rotWithShape="1">
          <a:blip r:embed="rId3">
            <a:extLst>
              <a:ext uri="{28A0092B-C50C-407E-A947-70E740481C1C}">
                <a14:useLocalDpi xmlns:a14="http://schemas.microsoft.com/office/drawing/2010/main" val="0"/>
              </a:ext>
            </a:extLst>
          </a:blip>
          <a:srcRect l="43020" t="52825" r="41800" b="39048"/>
          <a:stretch/>
        </p:blipFill>
        <p:spPr>
          <a:xfrm>
            <a:off x="4519748" y="4580710"/>
            <a:ext cx="1837509" cy="557348"/>
          </a:xfrm>
          <a:prstGeom prst="rect">
            <a:avLst/>
          </a:prstGeom>
        </p:spPr>
      </p:pic>
      <p:sp>
        <p:nvSpPr>
          <p:cNvPr id="15" name="TextBox 14">
            <a:extLst>
              <a:ext uri="{FF2B5EF4-FFF2-40B4-BE49-F238E27FC236}">
                <a16:creationId xmlns:a16="http://schemas.microsoft.com/office/drawing/2014/main" id="{3932C7F2-BD01-265A-E83E-740B547B7346}"/>
              </a:ext>
            </a:extLst>
          </p:cNvPr>
          <p:cNvSpPr txBox="1"/>
          <p:nvPr/>
        </p:nvSpPr>
        <p:spPr>
          <a:xfrm>
            <a:off x="609600" y="5050971"/>
            <a:ext cx="11260183" cy="369332"/>
          </a:xfrm>
          <a:prstGeom prst="rect">
            <a:avLst/>
          </a:prstGeom>
          <a:noFill/>
        </p:spPr>
        <p:txBody>
          <a:bodyPr wrap="square" rtlCol="0">
            <a:spAutoFit/>
          </a:bodyPr>
          <a:lstStyle/>
          <a:p>
            <a:r>
              <a:rPr lang="en-US" dirty="0"/>
              <a:t>The current flowing through the feedback capacitor C is given as:</a:t>
            </a:r>
            <a:endParaRPr lang="en-IN" dirty="0"/>
          </a:p>
        </p:txBody>
      </p:sp>
      <p:pic>
        <p:nvPicPr>
          <p:cNvPr id="17" name="Picture 16">
            <a:extLst>
              <a:ext uri="{FF2B5EF4-FFF2-40B4-BE49-F238E27FC236}">
                <a16:creationId xmlns:a16="http://schemas.microsoft.com/office/drawing/2014/main" id="{FA36788C-279A-DCE9-7F10-7FF2BDB0F719}"/>
              </a:ext>
            </a:extLst>
          </p:cNvPr>
          <p:cNvPicPr>
            <a:picLocks noChangeAspect="1"/>
          </p:cNvPicPr>
          <p:nvPr/>
        </p:nvPicPr>
        <p:blipFill rotWithShape="1">
          <a:blip r:embed="rId4">
            <a:extLst>
              <a:ext uri="{28A0092B-C50C-407E-A947-70E740481C1C}">
                <a14:useLocalDpi xmlns:a14="http://schemas.microsoft.com/office/drawing/2010/main" val="0"/>
              </a:ext>
            </a:extLst>
          </a:blip>
          <a:srcRect l="35899" t="80282" r="34604" b="7238"/>
          <a:stretch/>
        </p:blipFill>
        <p:spPr>
          <a:xfrm>
            <a:off x="3953692" y="5370685"/>
            <a:ext cx="3570515" cy="855897"/>
          </a:xfrm>
          <a:prstGeom prst="rect">
            <a:avLst/>
          </a:prstGeom>
        </p:spPr>
      </p:pic>
    </p:spTree>
    <p:extLst>
      <p:ext uri="{BB962C8B-B14F-4D97-AF65-F5344CB8AC3E}">
        <p14:creationId xmlns:p14="http://schemas.microsoft.com/office/powerpoint/2010/main" val="1363862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B3EFB-AB96-4C49-F018-40FD28577C9F}"/>
              </a:ext>
            </a:extLst>
          </p:cNvPr>
          <p:cNvSpPr>
            <a:spLocks noGrp="1"/>
          </p:cNvSpPr>
          <p:nvPr>
            <p:ph type="title"/>
          </p:nvPr>
        </p:nvSpPr>
        <p:spPr>
          <a:xfrm flipV="1">
            <a:off x="838200" y="191590"/>
            <a:ext cx="10515600" cy="17353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42374D0-FA5E-033D-DD0A-2745E0A2F500}"/>
              </a:ext>
            </a:extLst>
          </p:cNvPr>
          <p:cNvSpPr>
            <a:spLocks noGrp="1"/>
          </p:cNvSpPr>
          <p:nvPr>
            <p:ph idx="1"/>
          </p:nvPr>
        </p:nvSpPr>
        <p:spPr>
          <a:xfrm>
            <a:off x="838200" y="452846"/>
            <a:ext cx="10515600" cy="5724117"/>
          </a:xfrm>
        </p:spPr>
        <p:txBody>
          <a:bodyPr>
            <a:normAutofit/>
          </a:bodyPr>
          <a:lstStyle/>
          <a:p>
            <a:pPr marL="0" indent="0">
              <a:buNone/>
            </a:pPr>
            <a:r>
              <a:rPr lang="en-US" sz="2000" dirty="0"/>
              <a:t>Assuming that the input impedance of the op-amp is infinite (ideal op-amp), no current flows into the op-amp terminal. Therefore, the nodal equation at the inverting input terminal is given as:</a:t>
            </a:r>
            <a:endParaRPr lang="en-IN" sz="2000" dirty="0"/>
          </a:p>
        </p:txBody>
      </p:sp>
      <p:pic>
        <p:nvPicPr>
          <p:cNvPr id="5" name="Picture 4">
            <a:extLst>
              <a:ext uri="{FF2B5EF4-FFF2-40B4-BE49-F238E27FC236}">
                <a16:creationId xmlns:a16="http://schemas.microsoft.com/office/drawing/2014/main" id="{488BCC02-D398-2814-3891-2145CC538F7B}"/>
              </a:ext>
            </a:extLst>
          </p:cNvPr>
          <p:cNvPicPr>
            <a:picLocks noChangeAspect="1"/>
          </p:cNvPicPr>
          <p:nvPr/>
        </p:nvPicPr>
        <p:blipFill rotWithShape="1">
          <a:blip r:embed="rId2">
            <a:extLst>
              <a:ext uri="{28A0092B-C50C-407E-A947-70E740481C1C}">
                <a14:useLocalDpi xmlns:a14="http://schemas.microsoft.com/office/drawing/2010/main" val="0"/>
              </a:ext>
            </a:extLst>
          </a:blip>
          <a:srcRect l="28022" t="46222" r="25324" b="20635"/>
          <a:stretch/>
        </p:blipFill>
        <p:spPr>
          <a:xfrm>
            <a:off x="3200527" y="1323703"/>
            <a:ext cx="5647204" cy="2272938"/>
          </a:xfrm>
          <a:prstGeom prst="rect">
            <a:avLst/>
          </a:prstGeom>
        </p:spPr>
      </p:pic>
    </p:spTree>
    <p:extLst>
      <p:ext uri="{BB962C8B-B14F-4D97-AF65-F5344CB8AC3E}">
        <p14:creationId xmlns:p14="http://schemas.microsoft.com/office/powerpoint/2010/main" val="3279928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23E6-6F7F-60A0-DB0E-339413C8E17A}"/>
              </a:ext>
            </a:extLst>
          </p:cNvPr>
          <p:cNvSpPr>
            <a:spLocks noGrp="1"/>
          </p:cNvSpPr>
          <p:nvPr>
            <p:ph type="title"/>
          </p:nvPr>
        </p:nvSpPr>
        <p:spPr>
          <a:xfrm flipV="1">
            <a:off x="838200" y="182880"/>
            <a:ext cx="10515600" cy="18224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CCB5FDDB-F9AE-5933-F358-F53900F2769A}"/>
              </a:ext>
            </a:extLst>
          </p:cNvPr>
          <p:cNvSpPr>
            <a:spLocks noGrp="1"/>
          </p:cNvSpPr>
          <p:nvPr>
            <p:ph idx="1"/>
          </p:nvPr>
        </p:nvSpPr>
        <p:spPr>
          <a:xfrm>
            <a:off x="838200" y="461554"/>
            <a:ext cx="10515600" cy="5715409"/>
          </a:xfrm>
        </p:spPr>
        <p:txBody>
          <a:bodyPr/>
          <a:lstStyle/>
          <a:p>
            <a:pPr marL="0" indent="0">
              <a:buNone/>
            </a:pPr>
            <a:r>
              <a:rPr lang="en-IN" dirty="0"/>
              <a:t>Circuit for PI:</a:t>
            </a:r>
          </a:p>
        </p:txBody>
      </p:sp>
      <p:pic>
        <p:nvPicPr>
          <p:cNvPr id="5" name="Picture 4">
            <a:extLst>
              <a:ext uri="{FF2B5EF4-FFF2-40B4-BE49-F238E27FC236}">
                <a16:creationId xmlns:a16="http://schemas.microsoft.com/office/drawing/2014/main" id="{328C5390-D461-7A79-27D9-80104CAC2A67}"/>
              </a:ext>
            </a:extLst>
          </p:cNvPr>
          <p:cNvPicPr>
            <a:picLocks noChangeAspect="1"/>
          </p:cNvPicPr>
          <p:nvPr/>
        </p:nvPicPr>
        <p:blipFill rotWithShape="1">
          <a:blip r:embed="rId2">
            <a:extLst>
              <a:ext uri="{28A0092B-C50C-407E-A947-70E740481C1C}">
                <a14:useLocalDpi xmlns:a14="http://schemas.microsoft.com/office/drawing/2010/main" val="0"/>
              </a:ext>
            </a:extLst>
          </a:blip>
          <a:srcRect l="15539" t="18159" r="34460" b="33079"/>
          <a:stretch/>
        </p:blipFill>
        <p:spPr>
          <a:xfrm>
            <a:off x="1924594" y="1245326"/>
            <a:ext cx="6052458" cy="3344091"/>
          </a:xfrm>
          <a:prstGeom prst="rect">
            <a:avLst/>
          </a:prstGeom>
        </p:spPr>
      </p:pic>
    </p:spTree>
    <p:extLst>
      <p:ext uri="{BB962C8B-B14F-4D97-AF65-F5344CB8AC3E}">
        <p14:creationId xmlns:p14="http://schemas.microsoft.com/office/powerpoint/2010/main" val="2002461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9EAD4-FD18-0A6B-E076-C7111F13CC08}"/>
              </a:ext>
            </a:extLst>
          </p:cNvPr>
          <p:cNvSpPr>
            <a:spLocks noGrp="1"/>
          </p:cNvSpPr>
          <p:nvPr>
            <p:ph type="title"/>
          </p:nvPr>
        </p:nvSpPr>
        <p:spPr>
          <a:xfrm flipV="1">
            <a:off x="838200" y="235132"/>
            <a:ext cx="10515600" cy="12999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99A1B552-CF54-D64F-4C76-FD751AD9521E}"/>
              </a:ext>
            </a:extLst>
          </p:cNvPr>
          <p:cNvSpPr>
            <a:spLocks noGrp="1"/>
          </p:cNvSpPr>
          <p:nvPr>
            <p:ph idx="1"/>
          </p:nvPr>
        </p:nvSpPr>
        <p:spPr>
          <a:xfrm>
            <a:off x="838200" y="452846"/>
            <a:ext cx="10515600" cy="5724117"/>
          </a:xfrm>
        </p:spPr>
        <p:txBody>
          <a:bodyPr/>
          <a:lstStyle/>
          <a:p>
            <a:pPr marL="0" indent="0">
              <a:buNone/>
            </a:pPr>
            <a:r>
              <a:rPr lang="en-IN" dirty="0"/>
              <a:t>Stimulation(For sin waveform):</a:t>
            </a:r>
          </a:p>
        </p:txBody>
      </p:sp>
      <p:pic>
        <p:nvPicPr>
          <p:cNvPr id="10" name="Picture 9">
            <a:extLst>
              <a:ext uri="{FF2B5EF4-FFF2-40B4-BE49-F238E27FC236}">
                <a16:creationId xmlns:a16="http://schemas.microsoft.com/office/drawing/2014/main" id="{B87C4772-FE84-9146-915F-E4417B8B5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181" y="1306646"/>
            <a:ext cx="6825561" cy="4244708"/>
          </a:xfrm>
          <a:prstGeom prst="rect">
            <a:avLst/>
          </a:prstGeom>
        </p:spPr>
      </p:pic>
    </p:spTree>
    <p:extLst>
      <p:ext uri="{BB962C8B-B14F-4D97-AF65-F5344CB8AC3E}">
        <p14:creationId xmlns:p14="http://schemas.microsoft.com/office/powerpoint/2010/main" val="2004767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A76FA-C0EA-B24B-BC94-D56168081455}"/>
              </a:ext>
            </a:extLst>
          </p:cNvPr>
          <p:cNvSpPr>
            <a:spLocks noGrp="1"/>
          </p:cNvSpPr>
          <p:nvPr>
            <p:ph type="title"/>
          </p:nvPr>
        </p:nvSpPr>
        <p:spPr>
          <a:xfrm flipV="1">
            <a:off x="838200" y="217714"/>
            <a:ext cx="10515600" cy="14741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0BAB0F28-9C2F-4C8D-22E7-AABBBD3D800F}"/>
              </a:ext>
            </a:extLst>
          </p:cNvPr>
          <p:cNvSpPr>
            <a:spLocks noGrp="1"/>
          </p:cNvSpPr>
          <p:nvPr>
            <p:ph idx="1"/>
          </p:nvPr>
        </p:nvSpPr>
        <p:spPr>
          <a:xfrm>
            <a:off x="838200" y="566057"/>
            <a:ext cx="10515600" cy="5610906"/>
          </a:xfrm>
        </p:spPr>
        <p:txBody>
          <a:bodyPr/>
          <a:lstStyle/>
          <a:p>
            <a:pPr marL="0" indent="0">
              <a:buNone/>
            </a:pPr>
            <a:r>
              <a:rPr lang="en-IN" dirty="0"/>
              <a:t>(For triangular waveform)</a:t>
            </a:r>
          </a:p>
        </p:txBody>
      </p:sp>
      <p:pic>
        <p:nvPicPr>
          <p:cNvPr id="8" name="Picture 7">
            <a:extLst>
              <a:ext uri="{FF2B5EF4-FFF2-40B4-BE49-F238E27FC236}">
                <a16:creationId xmlns:a16="http://schemas.microsoft.com/office/drawing/2014/main" id="{25A3B6BD-0DFC-9246-C683-07AE02640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1247" y="1306646"/>
            <a:ext cx="7219404" cy="4244708"/>
          </a:xfrm>
          <a:prstGeom prst="rect">
            <a:avLst/>
          </a:prstGeom>
        </p:spPr>
      </p:pic>
    </p:spTree>
    <p:extLst>
      <p:ext uri="{BB962C8B-B14F-4D97-AF65-F5344CB8AC3E}">
        <p14:creationId xmlns:p14="http://schemas.microsoft.com/office/powerpoint/2010/main" val="742185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FF267-DE29-C9F5-BDD4-FF946F08269E}"/>
              </a:ext>
            </a:extLst>
          </p:cNvPr>
          <p:cNvSpPr>
            <a:spLocks noGrp="1"/>
          </p:cNvSpPr>
          <p:nvPr>
            <p:ph type="title"/>
          </p:nvPr>
        </p:nvSpPr>
        <p:spPr>
          <a:xfrm flipV="1">
            <a:off x="838200" y="87086"/>
            <a:ext cx="10515600" cy="27803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59F98BBD-B52A-0F2C-45CF-D8EEC75057B1}"/>
              </a:ext>
            </a:extLst>
          </p:cNvPr>
          <p:cNvSpPr>
            <a:spLocks noGrp="1"/>
          </p:cNvSpPr>
          <p:nvPr>
            <p:ph idx="1"/>
          </p:nvPr>
        </p:nvSpPr>
        <p:spPr>
          <a:xfrm>
            <a:off x="838200" y="444137"/>
            <a:ext cx="10515600" cy="5732826"/>
          </a:xfrm>
        </p:spPr>
        <p:txBody>
          <a:bodyPr/>
          <a:lstStyle/>
          <a:p>
            <a:pPr marL="0" indent="0">
              <a:buNone/>
            </a:pPr>
            <a:r>
              <a:rPr lang="en-IN" dirty="0"/>
              <a:t>(For square waveform):</a:t>
            </a:r>
          </a:p>
        </p:txBody>
      </p:sp>
      <p:pic>
        <p:nvPicPr>
          <p:cNvPr id="8" name="Picture 7">
            <a:extLst>
              <a:ext uri="{FF2B5EF4-FFF2-40B4-BE49-F238E27FC236}">
                <a16:creationId xmlns:a16="http://schemas.microsoft.com/office/drawing/2014/main" id="{2208B57A-DCFF-3A59-A1EC-C0C21C7EF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182" y="1306646"/>
            <a:ext cx="7914132" cy="4244708"/>
          </a:xfrm>
          <a:prstGeom prst="rect">
            <a:avLst/>
          </a:prstGeom>
        </p:spPr>
      </p:pic>
    </p:spTree>
    <p:extLst>
      <p:ext uri="{BB962C8B-B14F-4D97-AF65-F5344CB8AC3E}">
        <p14:creationId xmlns:p14="http://schemas.microsoft.com/office/powerpoint/2010/main" val="286877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D5484-E129-840B-3421-B5F48B06AA8D}"/>
              </a:ext>
            </a:extLst>
          </p:cNvPr>
          <p:cNvSpPr>
            <a:spLocks noGrp="1"/>
          </p:cNvSpPr>
          <p:nvPr>
            <p:ph type="title"/>
          </p:nvPr>
        </p:nvSpPr>
        <p:spPr>
          <a:xfrm>
            <a:off x="838200" y="365124"/>
            <a:ext cx="10515600" cy="836658"/>
          </a:xfrm>
        </p:spPr>
        <p:txBody>
          <a:bodyPr>
            <a:normAutofit/>
          </a:bodyPr>
          <a:lstStyle/>
          <a:p>
            <a:r>
              <a:rPr lang="en-IN" dirty="0"/>
              <a:t>Part - D</a:t>
            </a:r>
          </a:p>
        </p:txBody>
      </p:sp>
      <p:sp>
        <p:nvSpPr>
          <p:cNvPr id="3" name="Content Placeholder 2">
            <a:extLst>
              <a:ext uri="{FF2B5EF4-FFF2-40B4-BE49-F238E27FC236}">
                <a16:creationId xmlns:a16="http://schemas.microsoft.com/office/drawing/2014/main" id="{A8E98457-91BC-4BD5-0749-385E7F3BB125}"/>
              </a:ext>
            </a:extLst>
          </p:cNvPr>
          <p:cNvSpPr>
            <a:spLocks noGrp="1"/>
          </p:cNvSpPr>
          <p:nvPr>
            <p:ph idx="1"/>
          </p:nvPr>
        </p:nvSpPr>
        <p:spPr>
          <a:xfrm>
            <a:off x="838200" y="1950719"/>
            <a:ext cx="10515600" cy="4226243"/>
          </a:xfrm>
        </p:spPr>
        <p:txBody>
          <a:bodyPr/>
          <a:lstStyle/>
          <a:p>
            <a:pPr marL="0" indent="0">
              <a:buNone/>
            </a:pPr>
            <a:r>
              <a:rPr lang="en-IN" dirty="0"/>
              <a:t>Aim: Implement the differentiator circuit and also the </a:t>
            </a:r>
            <a:r>
              <a:rPr lang="en-IN" dirty="0" err="1"/>
              <a:t>Proportional+Integral+Derivative</a:t>
            </a:r>
            <a:r>
              <a:rPr lang="en-IN" dirty="0"/>
              <a:t>(PD) circuit. Check the output for different input voltage profiles alike in C above.</a:t>
            </a:r>
          </a:p>
          <a:p>
            <a:pPr marL="0" indent="0">
              <a:buNone/>
            </a:pPr>
            <a:r>
              <a:rPr lang="en-IN" dirty="0"/>
              <a:t>Circuit(PD):</a:t>
            </a:r>
          </a:p>
        </p:txBody>
      </p:sp>
      <p:pic>
        <p:nvPicPr>
          <p:cNvPr id="6" name="Picture 5">
            <a:extLst>
              <a:ext uri="{FF2B5EF4-FFF2-40B4-BE49-F238E27FC236}">
                <a16:creationId xmlns:a16="http://schemas.microsoft.com/office/drawing/2014/main" id="{F5D35E37-4C38-E2AD-6B3E-9609C5767FDD}"/>
              </a:ext>
            </a:extLst>
          </p:cNvPr>
          <p:cNvPicPr>
            <a:picLocks noChangeAspect="1"/>
          </p:cNvPicPr>
          <p:nvPr/>
        </p:nvPicPr>
        <p:blipFill rotWithShape="1">
          <a:blip r:embed="rId2">
            <a:extLst>
              <a:ext uri="{28A0092B-C50C-407E-A947-70E740481C1C}">
                <a14:useLocalDpi xmlns:a14="http://schemas.microsoft.com/office/drawing/2010/main" val="0"/>
              </a:ext>
            </a:extLst>
          </a:blip>
          <a:srcRect l="22732" t="17524" r="39712" b="46540"/>
          <a:stretch/>
        </p:blipFill>
        <p:spPr>
          <a:xfrm>
            <a:off x="2978331" y="3500845"/>
            <a:ext cx="4545875" cy="2464527"/>
          </a:xfrm>
          <a:prstGeom prst="rect">
            <a:avLst/>
          </a:prstGeom>
        </p:spPr>
      </p:pic>
    </p:spTree>
    <p:extLst>
      <p:ext uri="{BB962C8B-B14F-4D97-AF65-F5344CB8AC3E}">
        <p14:creationId xmlns:p14="http://schemas.microsoft.com/office/powerpoint/2010/main" val="1570211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FA093-365B-FEB7-ECF2-D8F2716A6C79}"/>
              </a:ext>
            </a:extLst>
          </p:cNvPr>
          <p:cNvSpPr>
            <a:spLocks noGrp="1"/>
          </p:cNvSpPr>
          <p:nvPr>
            <p:ph type="title"/>
          </p:nvPr>
        </p:nvSpPr>
        <p:spPr>
          <a:xfrm flipV="1">
            <a:off x="838200" y="95794"/>
            <a:ext cx="10515600" cy="26933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13F3BCAA-F42E-044D-B383-0F22A8526A02}"/>
              </a:ext>
            </a:extLst>
          </p:cNvPr>
          <p:cNvSpPr>
            <a:spLocks noGrp="1"/>
          </p:cNvSpPr>
          <p:nvPr>
            <p:ph idx="1"/>
          </p:nvPr>
        </p:nvSpPr>
        <p:spPr>
          <a:xfrm>
            <a:off x="838200" y="609600"/>
            <a:ext cx="10515600" cy="5567363"/>
          </a:xfrm>
        </p:spPr>
        <p:txBody>
          <a:bodyPr/>
          <a:lstStyle/>
          <a:p>
            <a:pPr marL="0" indent="0">
              <a:buNone/>
            </a:pPr>
            <a:r>
              <a:rPr lang="en-IN" dirty="0"/>
              <a:t>Stimulation(For Square wave):</a:t>
            </a:r>
          </a:p>
        </p:txBody>
      </p:sp>
      <p:pic>
        <p:nvPicPr>
          <p:cNvPr id="6" name="Picture 5">
            <a:extLst>
              <a:ext uri="{FF2B5EF4-FFF2-40B4-BE49-F238E27FC236}">
                <a16:creationId xmlns:a16="http://schemas.microsoft.com/office/drawing/2014/main" id="{4CD9B45C-9965-DD38-8D96-FA52CA1E62BD}"/>
              </a:ext>
            </a:extLst>
          </p:cNvPr>
          <p:cNvPicPr>
            <a:picLocks noChangeAspect="1"/>
          </p:cNvPicPr>
          <p:nvPr/>
        </p:nvPicPr>
        <p:blipFill rotWithShape="1">
          <a:blip r:embed="rId2">
            <a:extLst>
              <a:ext uri="{28A0092B-C50C-407E-A947-70E740481C1C}">
                <a14:useLocalDpi xmlns:a14="http://schemas.microsoft.com/office/drawing/2010/main" val="0"/>
              </a:ext>
            </a:extLst>
          </a:blip>
          <a:srcRect l="30575" t="41757" r="47122" b="24507"/>
          <a:stretch/>
        </p:blipFill>
        <p:spPr>
          <a:xfrm>
            <a:off x="3108959" y="1445623"/>
            <a:ext cx="5172892" cy="3100251"/>
          </a:xfrm>
          <a:prstGeom prst="rect">
            <a:avLst/>
          </a:prstGeom>
        </p:spPr>
      </p:pic>
    </p:spTree>
    <p:extLst>
      <p:ext uri="{BB962C8B-B14F-4D97-AF65-F5344CB8AC3E}">
        <p14:creationId xmlns:p14="http://schemas.microsoft.com/office/powerpoint/2010/main" val="3176558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CF2F-D61C-0954-A6D4-0BFADDC5907F}"/>
              </a:ext>
            </a:extLst>
          </p:cNvPr>
          <p:cNvSpPr>
            <a:spLocks noGrp="1"/>
          </p:cNvSpPr>
          <p:nvPr>
            <p:ph type="title"/>
          </p:nvPr>
        </p:nvSpPr>
        <p:spPr>
          <a:xfrm flipV="1">
            <a:off x="838200" y="235132"/>
            <a:ext cx="10515600" cy="12999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61D22E0F-126F-FCFF-0B00-983FBC1AE70F}"/>
              </a:ext>
            </a:extLst>
          </p:cNvPr>
          <p:cNvSpPr>
            <a:spLocks noGrp="1"/>
          </p:cNvSpPr>
          <p:nvPr>
            <p:ph idx="1"/>
          </p:nvPr>
        </p:nvSpPr>
        <p:spPr>
          <a:xfrm>
            <a:off x="838200" y="452846"/>
            <a:ext cx="10515600" cy="5724117"/>
          </a:xfrm>
        </p:spPr>
        <p:txBody>
          <a:bodyPr/>
          <a:lstStyle/>
          <a:p>
            <a:pPr marL="0" indent="0">
              <a:buNone/>
            </a:pPr>
            <a:r>
              <a:rPr lang="en-IN" dirty="0"/>
              <a:t>(For sin wave):</a:t>
            </a:r>
          </a:p>
        </p:txBody>
      </p:sp>
      <p:pic>
        <p:nvPicPr>
          <p:cNvPr id="5" name="Picture 4">
            <a:extLst>
              <a:ext uri="{FF2B5EF4-FFF2-40B4-BE49-F238E27FC236}">
                <a16:creationId xmlns:a16="http://schemas.microsoft.com/office/drawing/2014/main" id="{EAE5D883-4ABF-76A4-4F85-845389AC9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181" y="1306646"/>
            <a:ext cx="6703641" cy="4244708"/>
          </a:xfrm>
          <a:prstGeom prst="rect">
            <a:avLst/>
          </a:prstGeom>
        </p:spPr>
      </p:pic>
    </p:spTree>
    <p:extLst>
      <p:ext uri="{BB962C8B-B14F-4D97-AF65-F5344CB8AC3E}">
        <p14:creationId xmlns:p14="http://schemas.microsoft.com/office/powerpoint/2010/main" val="548196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A66EE-55E4-83E0-1BCC-F63277C6F56D}"/>
              </a:ext>
            </a:extLst>
          </p:cNvPr>
          <p:cNvSpPr>
            <a:spLocks noGrp="1"/>
          </p:cNvSpPr>
          <p:nvPr>
            <p:ph type="title"/>
          </p:nvPr>
        </p:nvSpPr>
        <p:spPr>
          <a:xfrm flipV="1">
            <a:off x="838200" y="121920"/>
            <a:ext cx="10515600" cy="24320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CD94E751-B7FE-538F-767E-09202BCEA5EF}"/>
              </a:ext>
            </a:extLst>
          </p:cNvPr>
          <p:cNvSpPr>
            <a:spLocks noGrp="1"/>
          </p:cNvSpPr>
          <p:nvPr>
            <p:ph idx="1"/>
          </p:nvPr>
        </p:nvSpPr>
        <p:spPr>
          <a:xfrm>
            <a:off x="838200" y="487680"/>
            <a:ext cx="10515600" cy="5689283"/>
          </a:xfrm>
        </p:spPr>
        <p:txBody>
          <a:bodyPr/>
          <a:lstStyle/>
          <a:p>
            <a:pPr marL="0" indent="0">
              <a:buNone/>
            </a:pPr>
            <a:r>
              <a:rPr lang="en-IN" dirty="0"/>
              <a:t>(For Triangular wave):</a:t>
            </a:r>
          </a:p>
        </p:txBody>
      </p:sp>
      <p:pic>
        <p:nvPicPr>
          <p:cNvPr id="6" name="Picture 5">
            <a:extLst>
              <a:ext uri="{FF2B5EF4-FFF2-40B4-BE49-F238E27FC236}">
                <a16:creationId xmlns:a16="http://schemas.microsoft.com/office/drawing/2014/main" id="{233C3060-1AF6-5342-90DE-D9F8959367E0}"/>
              </a:ext>
            </a:extLst>
          </p:cNvPr>
          <p:cNvPicPr>
            <a:picLocks noChangeAspect="1"/>
          </p:cNvPicPr>
          <p:nvPr/>
        </p:nvPicPr>
        <p:blipFill rotWithShape="1">
          <a:blip r:embed="rId2">
            <a:extLst>
              <a:ext uri="{28A0092B-C50C-407E-A947-70E740481C1C}">
                <a14:useLocalDpi xmlns:a14="http://schemas.microsoft.com/office/drawing/2010/main" val="0"/>
              </a:ext>
            </a:extLst>
          </a:blip>
          <a:srcRect l="30359" t="36065" r="46187" b="28121"/>
          <a:stretch/>
        </p:blipFill>
        <p:spPr>
          <a:xfrm>
            <a:off x="2516777" y="1079863"/>
            <a:ext cx="5294811" cy="2899954"/>
          </a:xfrm>
          <a:prstGeom prst="rect">
            <a:avLst/>
          </a:prstGeom>
        </p:spPr>
      </p:pic>
    </p:spTree>
    <p:extLst>
      <p:ext uri="{BB962C8B-B14F-4D97-AF65-F5344CB8AC3E}">
        <p14:creationId xmlns:p14="http://schemas.microsoft.com/office/powerpoint/2010/main" val="3443301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9408E-2ABA-7C18-1D41-FC5E1D5BA825}"/>
              </a:ext>
            </a:extLst>
          </p:cNvPr>
          <p:cNvSpPr>
            <a:spLocks noGrp="1"/>
          </p:cNvSpPr>
          <p:nvPr>
            <p:ph type="title"/>
          </p:nvPr>
        </p:nvSpPr>
        <p:spPr>
          <a:xfrm flipV="1">
            <a:off x="838200" y="0"/>
            <a:ext cx="10515600" cy="36512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E530D96-D8C4-9E8F-D225-AB6DBA7E0B98}"/>
              </a:ext>
            </a:extLst>
          </p:cNvPr>
          <p:cNvSpPr>
            <a:spLocks noGrp="1"/>
          </p:cNvSpPr>
          <p:nvPr>
            <p:ph idx="1"/>
          </p:nvPr>
        </p:nvSpPr>
        <p:spPr>
          <a:xfrm>
            <a:off x="838200" y="365125"/>
            <a:ext cx="10515600" cy="5811838"/>
          </a:xfrm>
        </p:spPr>
        <p:txBody>
          <a:bodyPr/>
          <a:lstStyle/>
          <a:p>
            <a:pPr marL="0" indent="0">
              <a:buNone/>
            </a:pPr>
            <a:r>
              <a:rPr lang="en-IN" dirty="0"/>
              <a:t>Stimulation:</a:t>
            </a:r>
          </a:p>
        </p:txBody>
      </p:sp>
      <p:pic>
        <p:nvPicPr>
          <p:cNvPr id="5" name="Picture 4">
            <a:extLst>
              <a:ext uri="{FF2B5EF4-FFF2-40B4-BE49-F238E27FC236}">
                <a16:creationId xmlns:a16="http://schemas.microsoft.com/office/drawing/2014/main" id="{40EFDDD6-3902-1D44-D961-ACCB64BD54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474" y="581891"/>
            <a:ext cx="8848725" cy="5275984"/>
          </a:xfrm>
          <a:prstGeom prst="rect">
            <a:avLst/>
          </a:prstGeom>
        </p:spPr>
      </p:pic>
      <p:sp>
        <p:nvSpPr>
          <p:cNvPr id="9" name="TextBox 8">
            <a:extLst>
              <a:ext uri="{FF2B5EF4-FFF2-40B4-BE49-F238E27FC236}">
                <a16:creationId xmlns:a16="http://schemas.microsoft.com/office/drawing/2014/main" id="{6503737A-F555-6D5F-4A85-37AE393C549C}"/>
              </a:ext>
            </a:extLst>
          </p:cNvPr>
          <p:cNvSpPr txBox="1"/>
          <p:nvPr/>
        </p:nvSpPr>
        <p:spPr>
          <a:xfrm>
            <a:off x="554182" y="1911927"/>
            <a:ext cx="2286000" cy="923330"/>
          </a:xfrm>
          <a:prstGeom prst="rect">
            <a:avLst/>
          </a:prstGeom>
          <a:noFill/>
        </p:spPr>
        <p:txBody>
          <a:bodyPr wrap="square" rtlCol="0">
            <a:spAutoFit/>
          </a:bodyPr>
          <a:lstStyle/>
          <a:p>
            <a:r>
              <a:rPr lang="en-IN" dirty="0"/>
              <a:t>Frequency:1kHz</a:t>
            </a:r>
          </a:p>
          <a:p>
            <a:r>
              <a:rPr lang="en-IN" dirty="0"/>
              <a:t>Amplitude:10Vp</a:t>
            </a:r>
          </a:p>
          <a:p>
            <a:endParaRPr lang="en-IN" dirty="0"/>
          </a:p>
        </p:txBody>
      </p:sp>
    </p:spTree>
    <p:extLst>
      <p:ext uri="{BB962C8B-B14F-4D97-AF65-F5344CB8AC3E}">
        <p14:creationId xmlns:p14="http://schemas.microsoft.com/office/powerpoint/2010/main" val="60639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F171C-3321-4E3A-A092-43639DAA1D85}"/>
              </a:ext>
            </a:extLst>
          </p:cNvPr>
          <p:cNvSpPr>
            <a:spLocks noGrp="1"/>
          </p:cNvSpPr>
          <p:nvPr>
            <p:ph type="title"/>
          </p:nvPr>
        </p:nvSpPr>
        <p:spPr>
          <a:xfrm flipV="1">
            <a:off x="838200" y="165464"/>
            <a:ext cx="10515600" cy="19966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ACD99477-4E94-0B2D-FB1E-046D8FA3D697}"/>
              </a:ext>
            </a:extLst>
          </p:cNvPr>
          <p:cNvSpPr>
            <a:spLocks noGrp="1"/>
          </p:cNvSpPr>
          <p:nvPr>
            <p:ph idx="1"/>
          </p:nvPr>
        </p:nvSpPr>
        <p:spPr>
          <a:xfrm>
            <a:off x="838200" y="566057"/>
            <a:ext cx="10515600" cy="5610906"/>
          </a:xfrm>
        </p:spPr>
        <p:txBody>
          <a:bodyPr/>
          <a:lstStyle/>
          <a:p>
            <a:pPr marL="0" indent="0">
              <a:buNone/>
            </a:pPr>
            <a:r>
              <a:rPr lang="en-IN" dirty="0"/>
              <a:t>Circuit for Differentiator:</a:t>
            </a:r>
          </a:p>
        </p:txBody>
      </p:sp>
      <p:pic>
        <p:nvPicPr>
          <p:cNvPr id="5" name="Picture 4">
            <a:extLst>
              <a:ext uri="{FF2B5EF4-FFF2-40B4-BE49-F238E27FC236}">
                <a16:creationId xmlns:a16="http://schemas.microsoft.com/office/drawing/2014/main" id="{E5BCE8BD-CB9B-ACDB-14C9-9D2526557BA7}"/>
              </a:ext>
            </a:extLst>
          </p:cNvPr>
          <p:cNvPicPr>
            <a:picLocks noChangeAspect="1"/>
          </p:cNvPicPr>
          <p:nvPr/>
        </p:nvPicPr>
        <p:blipFill rotWithShape="1">
          <a:blip r:embed="rId2">
            <a:extLst>
              <a:ext uri="{28A0092B-C50C-407E-A947-70E740481C1C}">
                <a14:useLocalDpi xmlns:a14="http://schemas.microsoft.com/office/drawing/2010/main" val="0"/>
              </a:ext>
            </a:extLst>
          </a:blip>
          <a:srcRect l="19855" t="16522" r="36834" b="41366"/>
          <a:stretch/>
        </p:blipFill>
        <p:spPr>
          <a:xfrm>
            <a:off x="2821578" y="1541417"/>
            <a:ext cx="5242560" cy="2952206"/>
          </a:xfrm>
          <a:prstGeom prst="rect">
            <a:avLst/>
          </a:prstGeom>
        </p:spPr>
      </p:pic>
    </p:spTree>
    <p:extLst>
      <p:ext uri="{BB962C8B-B14F-4D97-AF65-F5344CB8AC3E}">
        <p14:creationId xmlns:p14="http://schemas.microsoft.com/office/powerpoint/2010/main" val="2840423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DC6F2-577C-C0D9-C34F-F5C60945E3E6}"/>
              </a:ext>
            </a:extLst>
          </p:cNvPr>
          <p:cNvSpPr>
            <a:spLocks noGrp="1"/>
          </p:cNvSpPr>
          <p:nvPr>
            <p:ph type="title"/>
          </p:nvPr>
        </p:nvSpPr>
        <p:spPr>
          <a:xfrm flipV="1">
            <a:off x="838200" y="174172"/>
            <a:ext cx="10515600" cy="19095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581D0EF9-830D-CD61-0D42-4C1DD55995A6}"/>
              </a:ext>
            </a:extLst>
          </p:cNvPr>
          <p:cNvSpPr>
            <a:spLocks noGrp="1"/>
          </p:cNvSpPr>
          <p:nvPr>
            <p:ph idx="1"/>
          </p:nvPr>
        </p:nvSpPr>
        <p:spPr>
          <a:xfrm>
            <a:off x="838200" y="496389"/>
            <a:ext cx="10515600" cy="5680574"/>
          </a:xfrm>
        </p:spPr>
        <p:txBody>
          <a:bodyPr/>
          <a:lstStyle/>
          <a:p>
            <a:pPr marL="0" indent="0">
              <a:buNone/>
            </a:pPr>
            <a:r>
              <a:rPr lang="en-IN" dirty="0"/>
              <a:t>Stimulation(For sin wave):</a:t>
            </a:r>
          </a:p>
        </p:txBody>
      </p:sp>
      <p:pic>
        <p:nvPicPr>
          <p:cNvPr id="5" name="Picture 4">
            <a:extLst>
              <a:ext uri="{FF2B5EF4-FFF2-40B4-BE49-F238E27FC236}">
                <a16:creationId xmlns:a16="http://schemas.microsoft.com/office/drawing/2014/main" id="{74FDA366-45A5-704D-99C7-B2FDB7601FCA}"/>
              </a:ext>
            </a:extLst>
          </p:cNvPr>
          <p:cNvPicPr>
            <a:picLocks noChangeAspect="1"/>
          </p:cNvPicPr>
          <p:nvPr/>
        </p:nvPicPr>
        <p:blipFill rotWithShape="1">
          <a:blip r:embed="rId2">
            <a:extLst>
              <a:ext uri="{28A0092B-C50C-407E-A947-70E740481C1C}">
                <a14:useLocalDpi xmlns:a14="http://schemas.microsoft.com/office/drawing/2010/main" val="0"/>
              </a:ext>
            </a:extLst>
          </a:blip>
          <a:srcRect l="30431" t="38222" r="46475" b="26349"/>
          <a:stretch/>
        </p:blipFill>
        <p:spPr>
          <a:xfrm>
            <a:off x="3727269" y="1436914"/>
            <a:ext cx="5643154" cy="3979817"/>
          </a:xfrm>
          <a:prstGeom prst="rect">
            <a:avLst/>
          </a:prstGeom>
        </p:spPr>
      </p:pic>
    </p:spTree>
    <p:extLst>
      <p:ext uri="{BB962C8B-B14F-4D97-AF65-F5344CB8AC3E}">
        <p14:creationId xmlns:p14="http://schemas.microsoft.com/office/powerpoint/2010/main" val="4252579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B6FF-3D48-99BC-55A9-7825999B543D}"/>
              </a:ext>
            </a:extLst>
          </p:cNvPr>
          <p:cNvSpPr>
            <a:spLocks noGrp="1"/>
          </p:cNvSpPr>
          <p:nvPr>
            <p:ph type="title"/>
          </p:nvPr>
        </p:nvSpPr>
        <p:spPr>
          <a:xfrm flipV="1">
            <a:off x="838200" y="209006"/>
            <a:ext cx="10515600" cy="15611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38A684A2-F830-2F3C-6DA6-36270602D6BF}"/>
              </a:ext>
            </a:extLst>
          </p:cNvPr>
          <p:cNvSpPr>
            <a:spLocks noGrp="1"/>
          </p:cNvSpPr>
          <p:nvPr>
            <p:ph idx="1"/>
          </p:nvPr>
        </p:nvSpPr>
        <p:spPr>
          <a:xfrm>
            <a:off x="838200" y="548640"/>
            <a:ext cx="10515600" cy="5628323"/>
          </a:xfrm>
        </p:spPr>
        <p:txBody>
          <a:bodyPr/>
          <a:lstStyle/>
          <a:p>
            <a:pPr marL="0" indent="0">
              <a:buNone/>
            </a:pPr>
            <a:r>
              <a:rPr lang="en-IN" dirty="0"/>
              <a:t>Stimulation(For triangular wave):</a:t>
            </a:r>
          </a:p>
          <a:p>
            <a:pPr marL="0" indent="0">
              <a:buNone/>
            </a:pPr>
            <a:endParaRPr lang="en-IN" dirty="0"/>
          </a:p>
        </p:txBody>
      </p:sp>
      <p:pic>
        <p:nvPicPr>
          <p:cNvPr id="5" name="Picture 4">
            <a:extLst>
              <a:ext uri="{FF2B5EF4-FFF2-40B4-BE49-F238E27FC236}">
                <a16:creationId xmlns:a16="http://schemas.microsoft.com/office/drawing/2014/main" id="{8DA18119-8D90-1BAF-D8B5-B82798CAD0E3}"/>
              </a:ext>
            </a:extLst>
          </p:cNvPr>
          <p:cNvPicPr>
            <a:picLocks noChangeAspect="1"/>
          </p:cNvPicPr>
          <p:nvPr/>
        </p:nvPicPr>
        <p:blipFill rotWithShape="1">
          <a:blip r:embed="rId2">
            <a:extLst>
              <a:ext uri="{28A0092B-C50C-407E-A947-70E740481C1C}">
                <a14:useLocalDpi xmlns:a14="http://schemas.microsoft.com/office/drawing/2010/main" val="0"/>
              </a:ext>
            </a:extLst>
          </a:blip>
          <a:srcRect l="30431" t="31746" r="44964" b="30920"/>
          <a:stretch/>
        </p:blipFill>
        <p:spPr>
          <a:xfrm>
            <a:off x="4032069" y="1288868"/>
            <a:ext cx="5390605" cy="3248298"/>
          </a:xfrm>
          <a:prstGeom prst="rect">
            <a:avLst/>
          </a:prstGeom>
        </p:spPr>
      </p:pic>
    </p:spTree>
    <p:extLst>
      <p:ext uri="{BB962C8B-B14F-4D97-AF65-F5344CB8AC3E}">
        <p14:creationId xmlns:p14="http://schemas.microsoft.com/office/powerpoint/2010/main" val="449086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DCA9-69C9-5A43-1784-5FE805D094F0}"/>
              </a:ext>
            </a:extLst>
          </p:cNvPr>
          <p:cNvSpPr>
            <a:spLocks noGrp="1"/>
          </p:cNvSpPr>
          <p:nvPr>
            <p:ph type="title"/>
          </p:nvPr>
        </p:nvSpPr>
        <p:spPr>
          <a:xfrm flipV="1">
            <a:off x="838200" y="148046"/>
            <a:ext cx="10515600" cy="21707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61D5DE3C-F412-3223-FB38-81A6F101D2D8}"/>
              </a:ext>
            </a:extLst>
          </p:cNvPr>
          <p:cNvSpPr>
            <a:spLocks noGrp="1"/>
          </p:cNvSpPr>
          <p:nvPr>
            <p:ph idx="1"/>
          </p:nvPr>
        </p:nvSpPr>
        <p:spPr>
          <a:xfrm>
            <a:off x="838200" y="496389"/>
            <a:ext cx="10515600" cy="5680574"/>
          </a:xfrm>
        </p:spPr>
        <p:txBody>
          <a:bodyPr/>
          <a:lstStyle/>
          <a:p>
            <a:pPr marL="0" indent="0">
              <a:buNone/>
            </a:pPr>
            <a:r>
              <a:rPr lang="en-IN" dirty="0"/>
              <a:t>For stimulation(Square wave)</a:t>
            </a:r>
          </a:p>
        </p:txBody>
      </p:sp>
      <p:pic>
        <p:nvPicPr>
          <p:cNvPr id="5" name="Picture 4">
            <a:extLst>
              <a:ext uri="{FF2B5EF4-FFF2-40B4-BE49-F238E27FC236}">
                <a16:creationId xmlns:a16="http://schemas.microsoft.com/office/drawing/2014/main" id="{17B3BD12-E8CC-4ECF-7478-C46647DA1C1F}"/>
              </a:ext>
            </a:extLst>
          </p:cNvPr>
          <p:cNvPicPr>
            <a:picLocks noChangeAspect="1"/>
          </p:cNvPicPr>
          <p:nvPr/>
        </p:nvPicPr>
        <p:blipFill rotWithShape="1">
          <a:blip r:embed="rId2">
            <a:extLst>
              <a:ext uri="{28A0092B-C50C-407E-A947-70E740481C1C}">
                <a14:useLocalDpi xmlns:a14="http://schemas.microsoft.com/office/drawing/2010/main" val="0"/>
              </a:ext>
            </a:extLst>
          </a:blip>
          <a:srcRect l="30647" t="43810" r="45611" b="19747"/>
          <a:stretch/>
        </p:blipFill>
        <p:spPr>
          <a:xfrm>
            <a:off x="4258490" y="1358536"/>
            <a:ext cx="5956664" cy="3309258"/>
          </a:xfrm>
          <a:prstGeom prst="rect">
            <a:avLst/>
          </a:prstGeom>
        </p:spPr>
      </p:pic>
    </p:spTree>
    <p:extLst>
      <p:ext uri="{BB962C8B-B14F-4D97-AF65-F5344CB8AC3E}">
        <p14:creationId xmlns:p14="http://schemas.microsoft.com/office/powerpoint/2010/main" val="1469089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6C9D-688F-C516-4297-5E4510C5B9E2}"/>
              </a:ext>
            </a:extLst>
          </p:cNvPr>
          <p:cNvSpPr>
            <a:spLocks noGrp="1"/>
          </p:cNvSpPr>
          <p:nvPr>
            <p:ph type="title"/>
          </p:nvPr>
        </p:nvSpPr>
        <p:spPr>
          <a:xfrm>
            <a:off x="838200" y="365124"/>
            <a:ext cx="10515600" cy="827949"/>
          </a:xfrm>
        </p:spPr>
        <p:txBody>
          <a:bodyPr>
            <a:normAutofit/>
          </a:bodyPr>
          <a:lstStyle/>
          <a:p>
            <a:r>
              <a:rPr lang="en-IN" dirty="0"/>
              <a:t>Part-E</a:t>
            </a:r>
          </a:p>
        </p:txBody>
      </p:sp>
      <p:sp>
        <p:nvSpPr>
          <p:cNvPr id="3" name="Content Placeholder 2">
            <a:extLst>
              <a:ext uri="{FF2B5EF4-FFF2-40B4-BE49-F238E27FC236}">
                <a16:creationId xmlns:a16="http://schemas.microsoft.com/office/drawing/2014/main" id="{8839B239-9507-9E2C-7D40-79B7D7687E68}"/>
              </a:ext>
            </a:extLst>
          </p:cNvPr>
          <p:cNvSpPr>
            <a:spLocks noGrp="1"/>
          </p:cNvSpPr>
          <p:nvPr>
            <p:ph idx="1"/>
          </p:nvPr>
        </p:nvSpPr>
        <p:spPr>
          <a:xfrm>
            <a:off x="838200" y="1193073"/>
            <a:ext cx="10515600" cy="4983890"/>
          </a:xfrm>
        </p:spPr>
        <p:txBody>
          <a:bodyPr/>
          <a:lstStyle/>
          <a:p>
            <a:pPr marL="0" indent="0">
              <a:buNone/>
            </a:pPr>
            <a:r>
              <a:rPr lang="en-IN" dirty="0"/>
              <a:t>Aim: Implement the PID amplifier and show its performance in the time domain for various input signal profiles.</a:t>
            </a:r>
          </a:p>
          <a:p>
            <a:pPr marL="0" indent="0">
              <a:buNone/>
            </a:pPr>
            <a:r>
              <a:rPr lang="en-IN" dirty="0"/>
              <a:t>Circuit:</a:t>
            </a:r>
          </a:p>
          <a:p>
            <a:pPr marL="0" indent="0">
              <a:buNone/>
            </a:pPr>
            <a:endParaRPr lang="en-IN" dirty="0"/>
          </a:p>
        </p:txBody>
      </p:sp>
      <p:pic>
        <p:nvPicPr>
          <p:cNvPr id="5" name="Picture 4">
            <a:extLst>
              <a:ext uri="{FF2B5EF4-FFF2-40B4-BE49-F238E27FC236}">
                <a16:creationId xmlns:a16="http://schemas.microsoft.com/office/drawing/2014/main" id="{63A9084F-76BC-FB94-8785-8D8FFA4BF967}"/>
              </a:ext>
            </a:extLst>
          </p:cNvPr>
          <p:cNvPicPr>
            <a:picLocks noChangeAspect="1"/>
          </p:cNvPicPr>
          <p:nvPr/>
        </p:nvPicPr>
        <p:blipFill rotWithShape="1">
          <a:blip r:embed="rId2">
            <a:extLst>
              <a:ext uri="{28A0092B-C50C-407E-A947-70E740481C1C}">
                <a14:useLocalDpi xmlns:a14="http://schemas.microsoft.com/office/drawing/2010/main" val="0"/>
              </a:ext>
            </a:extLst>
          </a:blip>
          <a:srcRect l="17769" t="19555" r="32806" b="33841"/>
          <a:stretch/>
        </p:blipFill>
        <p:spPr>
          <a:xfrm>
            <a:off x="2638696" y="2368731"/>
            <a:ext cx="5982789" cy="3196046"/>
          </a:xfrm>
          <a:prstGeom prst="rect">
            <a:avLst/>
          </a:prstGeom>
        </p:spPr>
      </p:pic>
    </p:spTree>
    <p:extLst>
      <p:ext uri="{BB962C8B-B14F-4D97-AF65-F5344CB8AC3E}">
        <p14:creationId xmlns:p14="http://schemas.microsoft.com/office/powerpoint/2010/main" val="1368220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E2F0-C3AE-B7DB-E50B-4358EF4672EF}"/>
              </a:ext>
            </a:extLst>
          </p:cNvPr>
          <p:cNvSpPr>
            <a:spLocks noGrp="1"/>
          </p:cNvSpPr>
          <p:nvPr>
            <p:ph type="title"/>
          </p:nvPr>
        </p:nvSpPr>
        <p:spPr>
          <a:xfrm flipV="1">
            <a:off x="838200" y="191590"/>
            <a:ext cx="10515600" cy="17353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E86AEDE-ECDB-0D87-5529-16F525BB6839}"/>
              </a:ext>
            </a:extLst>
          </p:cNvPr>
          <p:cNvSpPr>
            <a:spLocks noGrp="1"/>
          </p:cNvSpPr>
          <p:nvPr>
            <p:ph idx="1"/>
          </p:nvPr>
        </p:nvSpPr>
        <p:spPr>
          <a:xfrm>
            <a:off x="838200" y="513806"/>
            <a:ext cx="10515600" cy="5663157"/>
          </a:xfrm>
        </p:spPr>
        <p:txBody>
          <a:bodyPr/>
          <a:lstStyle/>
          <a:p>
            <a:pPr marL="0" indent="0">
              <a:buNone/>
            </a:pPr>
            <a:r>
              <a:rPr lang="en-IN" dirty="0"/>
              <a:t>Stimulation(</a:t>
            </a:r>
            <a:r>
              <a:rPr lang="en-IN"/>
              <a:t>For sine):</a:t>
            </a:r>
            <a:endParaRPr lang="en-IN" dirty="0"/>
          </a:p>
        </p:txBody>
      </p:sp>
      <p:pic>
        <p:nvPicPr>
          <p:cNvPr id="5" name="Picture 4">
            <a:extLst>
              <a:ext uri="{FF2B5EF4-FFF2-40B4-BE49-F238E27FC236}">
                <a16:creationId xmlns:a16="http://schemas.microsoft.com/office/drawing/2014/main" id="{396DFB1C-85AE-DD01-0023-AF7B53D4A386}"/>
              </a:ext>
            </a:extLst>
          </p:cNvPr>
          <p:cNvPicPr>
            <a:picLocks noChangeAspect="1"/>
          </p:cNvPicPr>
          <p:nvPr/>
        </p:nvPicPr>
        <p:blipFill rotWithShape="1">
          <a:blip r:embed="rId2">
            <a:extLst>
              <a:ext uri="{28A0092B-C50C-407E-A947-70E740481C1C}">
                <a14:useLocalDpi xmlns:a14="http://schemas.microsoft.com/office/drawing/2010/main" val="0"/>
              </a:ext>
            </a:extLst>
          </a:blip>
          <a:srcRect l="33406" t="37466" r="39777" b="22934"/>
          <a:stretch/>
        </p:blipFill>
        <p:spPr>
          <a:xfrm>
            <a:off x="3849624" y="1472184"/>
            <a:ext cx="7086600" cy="4462272"/>
          </a:xfrm>
          <a:prstGeom prst="rect">
            <a:avLst/>
          </a:prstGeom>
        </p:spPr>
      </p:pic>
    </p:spTree>
    <p:extLst>
      <p:ext uri="{BB962C8B-B14F-4D97-AF65-F5344CB8AC3E}">
        <p14:creationId xmlns:p14="http://schemas.microsoft.com/office/powerpoint/2010/main" val="2378040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6CB8B-14F7-64F2-5793-6AD34A0783E6}"/>
              </a:ext>
            </a:extLst>
          </p:cNvPr>
          <p:cNvSpPr>
            <a:spLocks noGrp="1"/>
          </p:cNvSpPr>
          <p:nvPr>
            <p:ph type="title"/>
          </p:nvPr>
        </p:nvSpPr>
        <p:spPr>
          <a:xfrm flipV="1">
            <a:off x="838200" y="121920"/>
            <a:ext cx="10515600" cy="24320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56786E3F-8D07-C720-D99C-62EC2B3D3E6B}"/>
              </a:ext>
            </a:extLst>
          </p:cNvPr>
          <p:cNvSpPr>
            <a:spLocks noGrp="1"/>
          </p:cNvSpPr>
          <p:nvPr>
            <p:ph idx="1"/>
          </p:nvPr>
        </p:nvSpPr>
        <p:spPr>
          <a:xfrm>
            <a:off x="838200" y="365125"/>
            <a:ext cx="10515600" cy="5811838"/>
          </a:xfrm>
        </p:spPr>
        <p:txBody>
          <a:bodyPr/>
          <a:lstStyle/>
          <a:p>
            <a:pPr marL="0" indent="0">
              <a:buNone/>
            </a:pPr>
            <a:r>
              <a:rPr lang="en-US" dirty="0"/>
              <a:t>For triangular wave:</a:t>
            </a:r>
            <a:endParaRPr lang="en-IN" dirty="0"/>
          </a:p>
        </p:txBody>
      </p:sp>
      <p:pic>
        <p:nvPicPr>
          <p:cNvPr id="5" name="Picture 4">
            <a:extLst>
              <a:ext uri="{FF2B5EF4-FFF2-40B4-BE49-F238E27FC236}">
                <a16:creationId xmlns:a16="http://schemas.microsoft.com/office/drawing/2014/main" id="{18AEDDD6-B0F4-A27F-1496-94F1B4117314}"/>
              </a:ext>
            </a:extLst>
          </p:cNvPr>
          <p:cNvPicPr>
            <a:picLocks noChangeAspect="1"/>
          </p:cNvPicPr>
          <p:nvPr/>
        </p:nvPicPr>
        <p:blipFill rotWithShape="1">
          <a:blip r:embed="rId2">
            <a:extLst>
              <a:ext uri="{28A0092B-C50C-407E-A947-70E740481C1C}">
                <a14:useLocalDpi xmlns:a14="http://schemas.microsoft.com/office/drawing/2010/main" val="0"/>
              </a:ext>
            </a:extLst>
          </a:blip>
          <a:srcRect l="30287" t="29333" r="43165" b="30921"/>
          <a:stretch/>
        </p:blipFill>
        <p:spPr>
          <a:xfrm>
            <a:off x="3709851" y="2011680"/>
            <a:ext cx="6609806" cy="3840480"/>
          </a:xfrm>
          <a:prstGeom prst="rect">
            <a:avLst/>
          </a:prstGeom>
        </p:spPr>
      </p:pic>
    </p:spTree>
    <p:extLst>
      <p:ext uri="{BB962C8B-B14F-4D97-AF65-F5344CB8AC3E}">
        <p14:creationId xmlns:p14="http://schemas.microsoft.com/office/powerpoint/2010/main" val="1988235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521D-C569-71BF-6B8D-CCBEFEC1D05C}"/>
              </a:ext>
            </a:extLst>
          </p:cNvPr>
          <p:cNvSpPr>
            <a:spLocks noGrp="1"/>
          </p:cNvSpPr>
          <p:nvPr>
            <p:ph type="title"/>
          </p:nvPr>
        </p:nvSpPr>
        <p:spPr>
          <a:xfrm flipV="1">
            <a:off x="838200" y="165464"/>
            <a:ext cx="10515600" cy="19966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81B37835-95F8-9C3F-EFCD-5C964B5449D7}"/>
              </a:ext>
            </a:extLst>
          </p:cNvPr>
          <p:cNvSpPr>
            <a:spLocks noGrp="1"/>
          </p:cNvSpPr>
          <p:nvPr>
            <p:ph idx="1"/>
          </p:nvPr>
        </p:nvSpPr>
        <p:spPr>
          <a:xfrm>
            <a:off x="838200" y="548640"/>
            <a:ext cx="10515600" cy="5628323"/>
          </a:xfrm>
        </p:spPr>
        <p:txBody>
          <a:bodyPr/>
          <a:lstStyle/>
          <a:p>
            <a:pPr marL="0" indent="0">
              <a:buNone/>
            </a:pPr>
            <a:r>
              <a:rPr lang="en-US" dirty="0"/>
              <a:t>For square wave:</a:t>
            </a:r>
            <a:endParaRPr lang="en-IN" dirty="0"/>
          </a:p>
        </p:txBody>
      </p:sp>
      <p:pic>
        <p:nvPicPr>
          <p:cNvPr id="5" name="Picture 4">
            <a:extLst>
              <a:ext uri="{FF2B5EF4-FFF2-40B4-BE49-F238E27FC236}">
                <a16:creationId xmlns:a16="http://schemas.microsoft.com/office/drawing/2014/main" id="{6B5500AC-9A2B-FA66-91B8-8F80ABB0ED46}"/>
              </a:ext>
            </a:extLst>
          </p:cNvPr>
          <p:cNvPicPr>
            <a:picLocks noChangeAspect="1"/>
          </p:cNvPicPr>
          <p:nvPr/>
        </p:nvPicPr>
        <p:blipFill rotWithShape="1">
          <a:blip r:embed="rId2">
            <a:extLst>
              <a:ext uri="{28A0092B-C50C-407E-A947-70E740481C1C}">
                <a14:useLocalDpi xmlns:a14="http://schemas.microsoft.com/office/drawing/2010/main" val="0"/>
              </a:ext>
            </a:extLst>
          </a:blip>
          <a:srcRect l="30360" t="29587" r="43165" b="30793"/>
          <a:stretch/>
        </p:blipFill>
        <p:spPr>
          <a:xfrm>
            <a:off x="1663337" y="1184365"/>
            <a:ext cx="7280366" cy="4147867"/>
          </a:xfrm>
          <a:prstGeom prst="rect">
            <a:avLst/>
          </a:prstGeom>
        </p:spPr>
      </p:pic>
    </p:spTree>
    <p:extLst>
      <p:ext uri="{BB962C8B-B14F-4D97-AF65-F5344CB8AC3E}">
        <p14:creationId xmlns:p14="http://schemas.microsoft.com/office/powerpoint/2010/main" val="3330751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4BD8-F909-AF20-BABD-6481E2203F00}"/>
              </a:ext>
            </a:extLst>
          </p:cNvPr>
          <p:cNvSpPr>
            <a:spLocks noGrp="1"/>
          </p:cNvSpPr>
          <p:nvPr>
            <p:ph type="title"/>
          </p:nvPr>
        </p:nvSpPr>
        <p:spPr>
          <a:xfrm flipV="1">
            <a:off x="838200" y="217714"/>
            <a:ext cx="10515600" cy="14741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DDCA799-699E-EA8C-BAD0-2C613F5B2016}"/>
              </a:ext>
            </a:extLst>
          </p:cNvPr>
          <p:cNvSpPr>
            <a:spLocks noGrp="1"/>
          </p:cNvSpPr>
          <p:nvPr>
            <p:ph idx="1"/>
          </p:nvPr>
        </p:nvSpPr>
        <p:spPr>
          <a:xfrm>
            <a:off x="838200" y="426720"/>
            <a:ext cx="10515600" cy="5750243"/>
          </a:xfrm>
        </p:spPr>
        <p:txBody>
          <a:bodyPr/>
          <a:lstStyle/>
          <a:p>
            <a:pPr marL="0" indent="0">
              <a:buNone/>
            </a:pPr>
            <a:r>
              <a:rPr lang="en-US" dirty="0"/>
              <a:t>Theory:</a:t>
            </a:r>
          </a:p>
          <a:p>
            <a:pPr marL="0" indent="0">
              <a:buNone/>
            </a:pPr>
            <a:r>
              <a:rPr lang="en-IN" dirty="0"/>
              <a:t>PID stands for proportional, integral, and derivative in each application, coefficients of these three actions are varied to get optimal response and control.</a:t>
            </a:r>
          </a:p>
          <a:p>
            <a:pPr marL="0" indent="0">
              <a:buNone/>
            </a:pPr>
            <a:endParaRPr lang="en-IN" dirty="0"/>
          </a:p>
          <a:p>
            <a:pPr marL="0" indent="0">
              <a:buNone/>
            </a:pPr>
            <a:r>
              <a:rPr lang="en-IN" dirty="0"/>
              <a:t>                             y(t) ∝ ( e(t) + ∫e(t)dt + de(t)/dt )</a:t>
            </a:r>
          </a:p>
          <a:p>
            <a:pPr marL="0" indent="0">
              <a:buNone/>
            </a:pPr>
            <a:endParaRPr lang="en-IN" dirty="0"/>
          </a:p>
          <a:p>
            <a:pPr marL="0" indent="0">
              <a:buNone/>
            </a:pPr>
            <a:r>
              <a:rPr lang="en-IN" dirty="0"/>
              <a:t>                              y(t) = </a:t>
            </a:r>
            <a:r>
              <a:rPr lang="en-IN" dirty="0" err="1"/>
              <a:t>Kp</a:t>
            </a:r>
            <a:r>
              <a:rPr lang="en-IN" dirty="0"/>
              <a:t>*e(t) + ki ∫e(t)dt + </a:t>
            </a:r>
            <a:r>
              <a:rPr lang="en-IN" dirty="0" err="1"/>
              <a:t>Kp</a:t>
            </a:r>
            <a:r>
              <a:rPr lang="en-IN" dirty="0"/>
              <a:t>*de(t)/dt</a:t>
            </a:r>
          </a:p>
        </p:txBody>
      </p:sp>
    </p:spTree>
    <p:extLst>
      <p:ext uri="{BB962C8B-B14F-4D97-AF65-F5344CB8AC3E}">
        <p14:creationId xmlns:p14="http://schemas.microsoft.com/office/powerpoint/2010/main" val="1969554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C434E-16B4-6979-DD96-F9D80055A268}"/>
              </a:ext>
            </a:extLst>
          </p:cNvPr>
          <p:cNvSpPr>
            <a:spLocks noGrp="1"/>
          </p:cNvSpPr>
          <p:nvPr>
            <p:ph type="title"/>
          </p:nvPr>
        </p:nvSpPr>
        <p:spPr>
          <a:xfrm>
            <a:off x="838200" y="365125"/>
            <a:ext cx="10515600" cy="915035"/>
          </a:xfrm>
        </p:spPr>
        <p:txBody>
          <a:bodyPr/>
          <a:lstStyle/>
          <a:p>
            <a:r>
              <a:rPr lang="en-US" dirty="0"/>
              <a:t>Outputs obtained from hardware lab:</a:t>
            </a:r>
            <a:endParaRPr lang="en-IN" dirty="0"/>
          </a:p>
        </p:txBody>
      </p:sp>
      <p:sp>
        <p:nvSpPr>
          <p:cNvPr id="3" name="Content Placeholder 2">
            <a:extLst>
              <a:ext uri="{FF2B5EF4-FFF2-40B4-BE49-F238E27FC236}">
                <a16:creationId xmlns:a16="http://schemas.microsoft.com/office/drawing/2014/main" id="{03111EE4-0B3F-3350-C2C8-E3CA97051082}"/>
              </a:ext>
            </a:extLst>
          </p:cNvPr>
          <p:cNvSpPr>
            <a:spLocks noGrp="1"/>
          </p:cNvSpPr>
          <p:nvPr>
            <p:ph idx="1"/>
          </p:nvPr>
        </p:nvSpPr>
        <p:spPr>
          <a:xfrm>
            <a:off x="838200" y="1280160"/>
            <a:ext cx="10515600" cy="4896803"/>
          </a:xfrm>
        </p:spPr>
        <p:txBody>
          <a:bodyPr/>
          <a:lstStyle/>
          <a:p>
            <a:pPr marL="0" indent="0">
              <a:buNone/>
            </a:pPr>
            <a:r>
              <a:rPr lang="en-US" dirty="0"/>
              <a:t>For the implementation of </a:t>
            </a:r>
            <a:r>
              <a:rPr lang="en-IN" dirty="0"/>
              <a:t>a simple inverting amplifier:</a:t>
            </a:r>
          </a:p>
        </p:txBody>
      </p:sp>
      <p:pic>
        <p:nvPicPr>
          <p:cNvPr id="7" name="Picture 6">
            <a:extLst>
              <a:ext uri="{FF2B5EF4-FFF2-40B4-BE49-F238E27FC236}">
                <a16:creationId xmlns:a16="http://schemas.microsoft.com/office/drawing/2014/main" id="{5D520CAC-8F0B-58A1-4A1F-95DC45CB2680}"/>
              </a:ext>
            </a:extLst>
          </p:cNvPr>
          <p:cNvPicPr>
            <a:picLocks noChangeAspect="1"/>
          </p:cNvPicPr>
          <p:nvPr/>
        </p:nvPicPr>
        <p:blipFill rotWithShape="1">
          <a:blip r:embed="rId2">
            <a:extLst>
              <a:ext uri="{28A0092B-C50C-407E-A947-70E740481C1C}">
                <a14:useLocalDpi xmlns:a14="http://schemas.microsoft.com/office/drawing/2010/main" val="0"/>
              </a:ext>
            </a:extLst>
          </a:blip>
          <a:srcRect l="26042" t="23365" r="22158" b="19746"/>
          <a:stretch/>
        </p:blipFill>
        <p:spPr>
          <a:xfrm>
            <a:off x="3167788" y="2272938"/>
            <a:ext cx="5574530" cy="3468597"/>
          </a:xfrm>
          <a:prstGeom prst="rect">
            <a:avLst/>
          </a:prstGeom>
        </p:spPr>
      </p:pic>
    </p:spTree>
    <p:extLst>
      <p:ext uri="{BB962C8B-B14F-4D97-AF65-F5344CB8AC3E}">
        <p14:creationId xmlns:p14="http://schemas.microsoft.com/office/powerpoint/2010/main" val="3155803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1AA86-2E74-7277-099E-0146C2636FA7}"/>
              </a:ext>
            </a:extLst>
          </p:cNvPr>
          <p:cNvSpPr>
            <a:spLocks noGrp="1"/>
          </p:cNvSpPr>
          <p:nvPr>
            <p:ph type="title"/>
          </p:nvPr>
        </p:nvSpPr>
        <p:spPr>
          <a:xfrm flipV="1">
            <a:off x="838200" y="0"/>
            <a:ext cx="10515600" cy="365125"/>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AE46CB19-B763-7F45-B283-6311B6DBCD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8474" y="923131"/>
            <a:ext cx="8315325" cy="5505378"/>
          </a:xfrm>
        </p:spPr>
      </p:pic>
      <p:sp>
        <p:nvSpPr>
          <p:cNvPr id="6" name="TextBox 5">
            <a:extLst>
              <a:ext uri="{FF2B5EF4-FFF2-40B4-BE49-F238E27FC236}">
                <a16:creationId xmlns:a16="http://schemas.microsoft.com/office/drawing/2014/main" id="{271570E1-0AF3-BCC6-5E04-1BC7F212AE16}"/>
              </a:ext>
            </a:extLst>
          </p:cNvPr>
          <p:cNvSpPr txBox="1"/>
          <p:nvPr/>
        </p:nvSpPr>
        <p:spPr>
          <a:xfrm>
            <a:off x="387927" y="1274401"/>
            <a:ext cx="2396837" cy="646331"/>
          </a:xfrm>
          <a:prstGeom prst="rect">
            <a:avLst/>
          </a:prstGeom>
          <a:noFill/>
        </p:spPr>
        <p:txBody>
          <a:bodyPr wrap="square" rtlCol="0">
            <a:spAutoFit/>
          </a:bodyPr>
          <a:lstStyle/>
          <a:p>
            <a:r>
              <a:rPr lang="en-IN" dirty="0"/>
              <a:t>Frequency:1Hz</a:t>
            </a:r>
          </a:p>
          <a:p>
            <a:r>
              <a:rPr lang="en-IN" dirty="0"/>
              <a:t>Amplitude:10Vp</a:t>
            </a:r>
          </a:p>
        </p:txBody>
      </p:sp>
    </p:spTree>
    <p:extLst>
      <p:ext uri="{BB962C8B-B14F-4D97-AF65-F5344CB8AC3E}">
        <p14:creationId xmlns:p14="http://schemas.microsoft.com/office/powerpoint/2010/main" val="2554750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F11CA-C677-65C9-D17F-6351B0079496}"/>
              </a:ext>
            </a:extLst>
          </p:cNvPr>
          <p:cNvSpPr>
            <a:spLocks noGrp="1"/>
          </p:cNvSpPr>
          <p:nvPr>
            <p:ph type="title"/>
          </p:nvPr>
        </p:nvSpPr>
        <p:spPr>
          <a:xfrm flipV="1">
            <a:off x="838200" y="139338"/>
            <a:ext cx="10515600" cy="225788"/>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4A275AA7-81B0-EB6A-DCA9-7BF7F033D25E}"/>
              </a:ext>
            </a:extLst>
          </p:cNvPr>
          <p:cNvSpPr>
            <a:spLocks noGrp="1"/>
          </p:cNvSpPr>
          <p:nvPr>
            <p:ph idx="1"/>
          </p:nvPr>
        </p:nvSpPr>
        <p:spPr>
          <a:xfrm>
            <a:off x="838200" y="679269"/>
            <a:ext cx="10515600" cy="5497694"/>
          </a:xfrm>
        </p:spPr>
        <p:txBody>
          <a:bodyPr/>
          <a:lstStyle/>
          <a:p>
            <a:pPr marL="0" indent="0">
              <a:buNone/>
            </a:pPr>
            <a:r>
              <a:rPr lang="en-US" dirty="0"/>
              <a:t>For integrator circuit implementation:</a:t>
            </a:r>
            <a:endParaRPr lang="en-IN" dirty="0"/>
          </a:p>
        </p:txBody>
      </p:sp>
      <p:pic>
        <p:nvPicPr>
          <p:cNvPr id="5" name="Picture 4">
            <a:extLst>
              <a:ext uri="{FF2B5EF4-FFF2-40B4-BE49-F238E27FC236}">
                <a16:creationId xmlns:a16="http://schemas.microsoft.com/office/drawing/2014/main" id="{EED2B1C2-6117-874F-825A-F1A74315AE3E}"/>
              </a:ext>
            </a:extLst>
          </p:cNvPr>
          <p:cNvPicPr>
            <a:picLocks noChangeAspect="1"/>
          </p:cNvPicPr>
          <p:nvPr/>
        </p:nvPicPr>
        <p:blipFill rotWithShape="1">
          <a:blip r:embed="rId2">
            <a:extLst>
              <a:ext uri="{28A0092B-C50C-407E-A947-70E740481C1C}">
                <a14:useLocalDpi xmlns:a14="http://schemas.microsoft.com/office/drawing/2010/main" val="0"/>
              </a:ext>
            </a:extLst>
          </a:blip>
          <a:srcRect l="24460" t="18540" r="22589" b="12000"/>
          <a:stretch/>
        </p:blipFill>
        <p:spPr>
          <a:xfrm>
            <a:off x="3004457" y="1271451"/>
            <a:ext cx="6409509" cy="4763590"/>
          </a:xfrm>
          <a:prstGeom prst="rect">
            <a:avLst/>
          </a:prstGeom>
        </p:spPr>
      </p:pic>
    </p:spTree>
    <p:extLst>
      <p:ext uri="{BB962C8B-B14F-4D97-AF65-F5344CB8AC3E}">
        <p14:creationId xmlns:p14="http://schemas.microsoft.com/office/powerpoint/2010/main" val="1021691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C259-4C4A-7210-AF70-946DF945B639}"/>
              </a:ext>
            </a:extLst>
          </p:cNvPr>
          <p:cNvSpPr>
            <a:spLocks noGrp="1"/>
          </p:cNvSpPr>
          <p:nvPr>
            <p:ph type="title"/>
          </p:nvPr>
        </p:nvSpPr>
        <p:spPr>
          <a:xfrm flipV="1">
            <a:off x="838200" y="113212"/>
            <a:ext cx="10515600" cy="25191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8F02B49C-902D-35D6-BF77-FF91AAEB4CE2}"/>
              </a:ext>
            </a:extLst>
          </p:cNvPr>
          <p:cNvSpPr>
            <a:spLocks noGrp="1"/>
          </p:cNvSpPr>
          <p:nvPr>
            <p:ph idx="1"/>
          </p:nvPr>
        </p:nvSpPr>
        <p:spPr>
          <a:xfrm>
            <a:off x="838200" y="452846"/>
            <a:ext cx="10515600" cy="5724117"/>
          </a:xfrm>
        </p:spPr>
        <p:txBody>
          <a:bodyPr/>
          <a:lstStyle/>
          <a:p>
            <a:pPr marL="0" indent="0">
              <a:buNone/>
            </a:pPr>
            <a:r>
              <a:rPr lang="en-US" dirty="0"/>
              <a:t>For differentiator circuit implementation:</a:t>
            </a:r>
            <a:endParaRPr lang="en-IN" dirty="0"/>
          </a:p>
        </p:txBody>
      </p:sp>
      <p:pic>
        <p:nvPicPr>
          <p:cNvPr id="5" name="Picture 4">
            <a:extLst>
              <a:ext uri="{FF2B5EF4-FFF2-40B4-BE49-F238E27FC236}">
                <a16:creationId xmlns:a16="http://schemas.microsoft.com/office/drawing/2014/main" id="{E1B3EEC5-3575-9635-9AB7-7D9AA5C7711F}"/>
              </a:ext>
            </a:extLst>
          </p:cNvPr>
          <p:cNvPicPr>
            <a:picLocks noChangeAspect="1"/>
          </p:cNvPicPr>
          <p:nvPr/>
        </p:nvPicPr>
        <p:blipFill rotWithShape="1">
          <a:blip r:embed="rId2">
            <a:extLst>
              <a:ext uri="{28A0092B-C50C-407E-A947-70E740481C1C}">
                <a14:useLocalDpi xmlns:a14="http://schemas.microsoft.com/office/drawing/2010/main" val="0"/>
              </a:ext>
            </a:extLst>
          </a:blip>
          <a:srcRect l="25179" t="40889" r="26618" b="16698"/>
          <a:stretch/>
        </p:blipFill>
        <p:spPr>
          <a:xfrm>
            <a:off x="3048000" y="1974668"/>
            <a:ext cx="5834743" cy="2908663"/>
          </a:xfrm>
          <a:prstGeom prst="rect">
            <a:avLst/>
          </a:prstGeom>
        </p:spPr>
      </p:pic>
    </p:spTree>
    <p:extLst>
      <p:ext uri="{BB962C8B-B14F-4D97-AF65-F5344CB8AC3E}">
        <p14:creationId xmlns:p14="http://schemas.microsoft.com/office/powerpoint/2010/main" val="940058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9C8C-9DBF-5512-6884-0E82662F22F6}"/>
              </a:ext>
            </a:extLst>
          </p:cNvPr>
          <p:cNvSpPr>
            <a:spLocks noGrp="1"/>
          </p:cNvSpPr>
          <p:nvPr>
            <p:ph type="title"/>
          </p:nvPr>
        </p:nvSpPr>
        <p:spPr>
          <a:xfrm flipV="1">
            <a:off x="838200" y="124692"/>
            <a:ext cx="10515600" cy="24043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166C2871-6B16-C40E-6E7B-D85B3C5F2F98}"/>
              </a:ext>
            </a:extLst>
          </p:cNvPr>
          <p:cNvSpPr>
            <a:spLocks noGrp="1"/>
          </p:cNvSpPr>
          <p:nvPr>
            <p:ph idx="1"/>
          </p:nvPr>
        </p:nvSpPr>
        <p:spPr>
          <a:xfrm>
            <a:off x="838200" y="512618"/>
            <a:ext cx="10515600" cy="5664345"/>
          </a:xfrm>
        </p:spPr>
        <p:txBody>
          <a:bodyPr>
            <a:normAutofit/>
          </a:bodyPr>
          <a:lstStyle/>
          <a:p>
            <a:pPr marL="0" indent="0">
              <a:buNone/>
            </a:pPr>
            <a:r>
              <a:rPr lang="en-IN" dirty="0"/>
              <a:t>Theory and Graph:</a:t>
            </a:r>
          </a:p>
          <a:p>
            <a:pPr marL="0" indent="0">
              <a:buNone/>
            </a:pPr>
            <a:r>
              <a:rPr lang="en-US" dirty="0"/>
              <a:t>There are two very important rules to remember about Inverting</a:t>
            </a:r>
          </a:p>
          <a:p>
            <a:pPr marL="0" indent="0">
              <a:buNone/>
            </a:pPr>
            <a:r>
              <a:rPr lang="en-US" dirty="0"/>
              <a:t>Amplifiers or any operational amplifier for that matter and these are.</a:t>
            </a:r>
          </a:p>
          <a:p>
            <a:pPr marL="0" indent="0">
              <a:buNone/>
            </a:pPr>
            <a:r>
              <a:rPr lang="en-US" dirty="0"/>
              <a:t>• No Current Flows into the Input Terminals</a:t>
            </a:r>
          </a:p>
          <a:p>
            <a:pPr marL="0" indent="0">
              <a:buNone/>
            </a:pPr>
            <a:r>
              <a:rPr lang="en-US" dirty="0"/>
              <a:t>• The Differential Input Voltage is Zero as V1 = V2 = 0 (Virtual Earth)</a:t>
            </a:r>
          </a:p>
          <a:p>
            <a:pPr marL="0" indent="0">
              <a:buNone/>
            </a:pPr>
            <a:r>
              <a:rPr lang="en-US" dirty="0"/>
              <a:t>Then by using these two rules we can derive the equation for calculating the closed-loop gain of an inverting amplifier, using first principles. Current ( </a:t>
            </a:r>
            <a:r>
              <a:rPr lang="en-US" dirty="0" err="1"/>
              <a:t>i</a:t>
            </a:r>
            <a:r>
              <a:rPr lang="en-US" dirty="0"/>
              <a:t> ) flows through the resistor network as shown.</a:t>
            </a:r>
            <a:endParaRPr lang="en-IN" dirty="0"/>
          </a:p>
        </p:txBody>
      </p:sp>
    </p:spTree>
    <p:extLst>
      <p:ext uri="{BB962C8B-B14F-4D97-AF65-F5344CB8AC3E}">
        <p14:creationId xmlns:p14="http://schemas.microsoft.com/office/powerpoint/2010/main" val="3929713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219C-3E02-1CAD-E99D-84C74F217B44}"/>
              </a:ext>
            </a:extLst>
          </p:cNvPr>
          <p:cNvSpPr>
            <a:spLocks noGrp="1"/>
          </p:cNvSpPr>
          <p:nvPr>
            <p:ph type="title"/>
          </p:nvPr>
        </p:nvSpPr>
        <p:spPr>
          <a:xfrm flipV="1">
            <a:off x="838200" y="95794"/>
            <a:ext cx="10515600" cy="26933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89CBD2FC-1625-5045-E51A-FE179A62F25B}"/>
              </a:ext>
            </a:extLst>
          </p:cNvPr>
          <p:cNvSpPr>
            <a:spLocks noGrp="1"/>
          </p:cNvSpPr>
          <p:nvPr>
            <p:ph idx="1"/>
          </p:nvPr>
        </p:nvSpPr>
        <p:spPr>
          <a:xfrm>
            <a:off x="838200" y="513806"/>
            <a:ext cx="10515600" cy="5663157"/>
          </a:xfrm>
        </p:spPr>
        <p:txBody>
          <a:bodyPr/>
          <a:lstStyle/>
          <a:p>
            <a:pPr marL="0" indent="0">
              <a:buNone/>
            </a:pPr>
            <a:r>
              <a:rPr lang="en-US" dirty="0"/>
              <a:t>Diagram:</a:t>
            </a:r>
            <a:endParaRPr lang="en-IN" dirty="0"/>
          </a:p>
        </p:txBody>
      </p:sp>
      <p:pic>
        <p:nvPicPr>
          <p:cNvPr id="4" name="Picture 3">
            <a:extLst>
              <a:ext uri="{FF2B5EF4-FFF2-40B4-BE49-F238E27FC236}">
                <a16:creationId xmlns:a16="http://schemas.microsoft.com/office/drawing/2014/main" id="{DCE600EB-8FBB-F833-D69D-10F6420EAF23}"/>
              </a:ext>
            </a:extLst>
          </p:cNvPr>
          <p:cNvPicPr>
            <a:picLocks noChangeAspect="1"/>
          </p:cNvPicPr>
          <p:nvPr/>
        </p:nvPicPr>
        <p:blipFill rotWithShape="1">
          <a:blip r:embed="rId2">
            <a:extLst>
              <a:ext uri="{28A0092B-C50C-407E-A947-70E740481C1C}">
                <a14:useLocalDpi xmlns:a14="http://schemas.microsoft.com/office/drawing/2010/main" val="0"/>
              </a:ext>
            </a:extLst>
          </a:blip>
          <a:srcRect l="27985" t="19048" r="26690" b="9930"/>
          <a:stretch/>
        </p:blipFill>
        <p:spPr>
          <a:xfrm>
            <a:off x="3431177" y="1306286"/>
            <a:ext cx="5486400" cy="4870677"/>
          </a:xfrm>
          <a:prstGeom prst="rect">
            <a:avLst/>
          </a:prstGeom>
        </p:spPr>
      </p:pic>
    </p:spTree>
    <p:extLst>
      <p:ext uri="{BB962C8B-B14F-4D97-AF65-F5344CB8AC3E}">
        <p14:creationId xmlns:p14="http://schemas.microsoft.com/office/powerpoint/2010/main" val="120676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DEA03-3B85-9AC0-C70A-FFF38678DF85}"/>
              </a:ext>
            </a:extLst>
          </p:cNvPr>
          <p:cNvSpPr>
            <a:spLocks noGrp="1"/>
          </p:cNvSpPr>
          <p:nvPr>
            <p:ph type="title"/>
          </p:nvPr>
        </p:nvSpPr>
        <p:spPr>
          <a:xfrm flipV="1">
            <a:off x="838200" y="249382"/>
            <a:ext cx="10515600" cy="115743"/>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03BC3F1C-4AA2-5414-CA82-B49EBA45C05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009" t="22222" r="25400" b="7072"/>
          <a:stretch/>
        </p:blipFill>
        <p:spPr>
          <a:xfrm>
            <a:off x="3158836" y="992777"/>
            <a:ext cx="6063541" cy="4853840"/>
          </a:xfrm>
        </p:spPr>
      </p:pic>
    </p:spTree>
    <p:extLst>
      <p:ext uri="{BB962C8B-B14F-4D97-AF65-F5344CB8AC3E}">
        <p14:creationId xmlns:p14="http://schemas.microsoft.com/office/powerpoint/2010/main" val="1307550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A4A26-3C2A-41BE-F7CA-C4D679A109F8}"/>
              </a:ext>
            </a:extLst>
          </p:cNvPr>
          <p:cNvSpPr>
            <a:spLocks noGrp="1"/>
          </p:cNvSpPr>
          <p:nvPr>
            <p:ph type="title"/>
          </p:nvPr>
        </p:nvSpPr>
        <p:spPr>
          <a:xfrm flipV="1">
            <a:off x="838200" y="0"/>
            <a:ext cx="10515600" cy="36512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60907AF6-40E1-79BB-6714-FE17B2C71B1C}"/>
              </a:ext>
            </a:extLst>
          </p:cNvPr>
          <p:cNvSpPr>
            <a:spLocks noGrp="1"/>
          </p:cNvSpPr>
          <p:nvPr>
            <p:ph idx="1"/>
          </p:nvPr>
        </p:nvSpPr>
        <p:spPr>
          <a:xfrm>
            <a:off x="588818" y="581891"/>
            <a:ext cx="10515600" cy="5910984"/>
          </a:xfrm>
        </p:spPr>
        <p:txBody>
          <a:bodyPr/>
          <a:lstStyle/>
          <a:p>
            <a:pPr marL="0" indent="0">
              <a:buNone/>
            </a:pPr>
            <a:r>
              <a:rPr lang="en-IN" dirty="0"/>
              <a:t>Graph </a:t>
            </a:r>
            <a:r>
              <a:rPr lang="en-IN" dirty="0" err="1"/>
              <a:t>Vout</a:t>
            </a:r>
            <a:r>
              <a:rPr lang="en-IN" dirty="0"/>
              <a:t> vs Vin:</a:t>
            </a:r>
          </a:p>
        </p:txBody>
      </p:sp>
      <p:pic>
        <p:nvPicPr>
          <p:cNvPr id="5" name="Picture 4">
            <a:extLst>
              <a:ext uri="{FF2B5EF4-FFF2-40B4-BE49-F238E27FC236}">
                <a16:creationId xmlns:a16="http://schemas.microsoft.com/office/drawing/2014/main" id="{6A0579E2-57C0-739A-B6E7-52BCEB683DB7}"/>
              </a:ext>
            </a:extLst>
          </p:cNvPr>
          <p:cNvPicPr>
            <a:picLocks noChangeAspect="1"/>
          </p:cNvPicPr>
          <p:nvPr/>
        </p:nvPicPr>
        <p:blipFill rotWithShape="1">
          <a:blip r:embed="rId2">
            <a:extLst>
              <a:ext uri="{28A0092B-C50C-407E-A947-70E740481C1C}">
                <a14:useLocalDpi xmlns:a14="http://schemas.microsoft.com/office/drawing/2010/main" val="0"/>
              </a:ext>
            </a:extLst>
          </a:blip>
          <a:srcRect l="28057" t="32000" r="28489" b="27873"/>
          <a:stretch/>
        </p:blipFill>
        <p:spPr>
          <a:xfrm>
            <a:off x="2203269" y="2194560"/>
            <a:ext cx="6496595" cy="3823063"/>
          </a:xfrm>
          <a:prstGeom prst="rect">
            <a:avLst/>
          </a:prstGeom>
        </p:spPr>
      </p:pic>
    </p:spTree>
    <p:extLst>
      <p:ext uri="{BB962C8B-B14F-4D97-AF65-F5344CB8AC3E}">
        <p14:creationId xmlns:p14="http://schemas.microsoft.com/office/powerpoint/2010/main" val="3385001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0BF5F-C435-5B26-32A9-27BFC0142277}"/>
              </a:ext>
            </a:extLst>
          </p:cNvPr>
          <p:cNvSpPr>
            <a:spLocks noGrp="1"/>
          </p:cNvSpPr>
          <p:nvPr>
            <p:ph type="title"/>
          </p:nvPr>
        </p:nvSpPr>
        <p:spPr>
          <a:xfrm>
            <a:off x="838200" y="365124"/>
            <a:ext cx="10515600" cy="701675"/>
          </a:xfrm>
        </p:spPr>
        <p:txBody>
          <a:bodyPr>
            <a:normAutofit/>
          </a:bodyPr>
          <a:lstStyle/>
          <a:p>
            <a:r>
              <a:rPr lang="en-IN" dirty="0"/>
              <a:t>Part-B</a:t>
            </a:r>
          </a:p>
        </p:txBody>
      </p:sp>
      <p:sp>
        <p:nvSpPr>
          <p:cNvPr id="3" name="Content Placeholder 2">
            <a:extLst>
              <a:ext uri="{FF2B5EF4-FFF2-40B4-BE49-F238E27FC236}">
                <a16:creationId xmlns:a16="http://schemas.microsoft.com/office/drawing/2014/main" id="{DCC185D7-D14E-3EBC-EDAA-1E1D358159CA}"/>
              </a:ext>
            </a:extLst>
          </p:cNvPr>
          <p:cNvSpPr>
            <a:spLocks noGrp="1"/>
          </p:cNvSpPr>
          <p:nvPr>
            <p:ph idx="1"/>
          </p:nvPr>
        </p:nvSpPr>
        <p:spPr>
          <a:xfrm>
            <a:off x="838200" y="1066800"/>
            <a:ext cx="10515600" cy="5426076"/>
          </a:xfrm>
        </p:spPr>
        <p:txBody>
          <a:bodyPr/>
          <a:lstStyle/>
          <a:p>
            <a:pPr marL="0" indent="0">
              <a:buNone/>
            </a:pPr>
            <a:r>
              <a:rPr lang="en-IN" dirty="0"/>
              <a:t>Aim: We have to implement a few designs that produce a linear combination of two or more input voltage signals at the output and we have to check different alternatives like sum and differences.</a:t>
            </a:r>
          </a:p>
          <a:p>
            <a:pPr marL="0" indent="0">
              <a:buNone/>
            </a:pPr>
            <a:r>
              <a:rPr lang="en-IN" dirty="0"/>
              <a:t>Circuit: </a:t>
            </a:r>
          </a:p>
          <a:p>
            <a:pPr marL="0" indent="0">
              <a:buNone/>
            </a:pPr>
            <a:r>
              <a:rPr lang="en-IN" u="sng" dirty="0"/>
              <a:t>Summing Amplifier</a:t>
            </a:r>
          </a:p>
        </p:txBody>
      </p:sp>
      <p:pic>
        <p:nvPicPr>
          <p:cNvPr id="7" name="Picture 6">
            <a:extLst>
              <a:ext uri="{FF2B5EF4-FFF2-40B4-BE49-F238E27FC236}">
                <a16:creationId xmlns:a16="http://schemas.microsoft.com/office/drawing/2014/main" id="{356CDD80-5EBD-4218-9C58-691BEF6B163E}"/>
              </a:ext>
            </a:extLst>
          </p:cNvPr>
          <p:cNvPicPr>
            <a:picLocks noChangeAspect="1"/>
          </p:cNvPicPr>
          <p:nvPr/>
        </p:nvPicPr>
        <p:blipFill rotWithShape="1">
          <a:blip r:embed="rId2">
            <a:extLst>
              <a:ext uri="{28A0092B-C50C-407E-A947-70E740481C1C}">
                <a14:useLocalDpi xmlns:a14="http://schemas.microsoft.com/office/drawing/2010/main" val="0"/>
              </a:ext>
            </a:extLst>
          </a:blip>
          <a:srcRect l="15500" t="16627" r="38143" b="27654"/>
          <a:stretch/>
        </p:blipFill>
        <p:spPr>
          <a:xfrm>
            <a:off x="4920344" y="2290353"/>
            <a:ext cx="5651863" cy="3718560"/>
          </a:xfrm>
          <a:prstGeom prst="rect">
            <a:avLst/>
          </a:prstGeom>
        </p:spPr>
      </p:pic>
    </p:spTree>
    <p:extLst>
      <p:ext uri="{BB962C8B-B14F-4D97-AF65-F5344CB8AC3E}">
        <p14:creationId xmlns:p14="http://schemas.microsoft.com/office/powerpoint/2010/main" val="2498601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TotalTime>
  <Words>964</Words>
  <Application>Microsoft Office PowerPoint</Application>
  <PresentationFormat>Widescreen</PresentationFormat>
  <Paragraphs>79</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Signal and System</vt:lpstr>
      <vt:lpstr>Part-A</vt:lpstr>
      <vt:lpstr>PowerPoint Presentation</vt:lpstr>
      <vt:lpstr>PowerPoint Presentation</vt:lpstr>
      <vt:lpstr>PowerPoint Presentation</vt:lpstr>
      <vt:lpstr>PowerPoint Presentation</vt:lpstr>
      <vt:lpstr>PowerPoint Presentation</vt:lpstr>
      <vt:lpstr>PowerPoint Presentation</vt:lpstr>
      <vt:lpstr>Part-B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 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Part-E</vt:lpstr>
      <vt:lpstr>PowerPoint Presentation</vt:lpstr>
      <vt:lpstr>PowerPoint Presentation</vt:lpstr>
      <vt:lpstr>PowerPoint Presentation</vt:lpstr>
      <vt:lpstr>PowerPoint Presentation</vt:lpstr>
      <vt:lpstr>Outputs obtained from hardware lab:</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Signal and System</dc:title>
  <dc:creator>aishikadas3@gmail.com</dc:creator>
  <cp:lastModifiedBy>aishikadas3@gmail.com</cp:lastModifiedBy>
  <cp:revision>2</cp:revision>
  <dcterms:created xsi:type="dcterms:W3CDTF">2022-11-09T14:37:52Z</dcterms:created>
  <dcterms:modified xsi:type="dcterms:W3CDTF">2022-11-13T06:14:06Z</dcterms:modified>
</cp:coreProperties>
</file>